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type="screen16x9" cy="51435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C0A2C"/>
    <a:srgbClr val="B1DDC0"/>
    <a:srgbClr val="F65858"/>
    <a:srgbClr val="030343"/>
    <a:srgbClr val="11133F"/>
    <a:srgbClr val="8B730F"/>
    <a:srgbClr val="003300"/>
    <a:srgbClr val="F54D4D"/>
    <a:srgbClr val="F44242"/>
    <a:srgbClr val="F83E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6975" autoAdjust="0"/>
    <p:restoredTop sz="94660"/>
  </p:normalViewPr>
  <p:slideViewPr>
    <p:cSldViewPr>
      <p:cViewPr>
        <p:scale>
          <a:sx n="75" d="100"/>
          <a:sy n="75" d="100"/>
        </p:scale>
        <p:origin x="-750" y="-348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906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95EBB23-958D-4AA0-BADE-0AF88F9EF9D7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6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906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6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906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2A6DBE8-9493-46AC-9666-67FBECE82FD4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dirty="0" lang="en-IN"/>
          </a:p>
        </p:txBody>
      </p:sp>
      <p:sp>
        <p:nvSpPr>
          <p:cNvPr id="104864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92A6DBE8-9493-46AC-9666-67FBECE82FD4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0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10490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2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3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3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3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4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4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4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4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4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4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5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54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905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902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02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90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639F7-3EE6-4832-8A95-686807238288}" type="datetimeFigureOut">
              <a:rPr lang="en-US" smtClean="0"/>
              <a:t>10/22/2019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A119D-DF07-445A-B501-880BB306EF7D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7.jpeg"/><Relationship Id="rId7" Type="http://schemas.openxmlformats.org/officeDocument/2006/relationships/image" Target="../media/image13.jpeg"/><Relationship Id="rId8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9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586" name="Rectangle 11"/>
          <p:cNvSpPr/>
          <p:nvPr/>
        </p:nvSpPr>
        <p:spPr>
          <a:xfrm>
            <a:off x="0" y="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7" name="Rectangle 12"/>
          <p:cNvSpPr/>
          <p:nvPr/>
        </p:nvSpPr>
        <p:spPr>
          <a:xfrm rot="5400000">
            <a:off x="392909" y="-3214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8" name="Rectangle 13"/>
          <p:cNvSpPr/>
          <p:nvPr/>
        </p:nvSpPr>
        <p:spPr>
          <a:xfrm>
            <a:off x="152400" y="15240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9" name="Rectangle 14"/>
          <p:cNvSpPr/>
          <p:nvPr/>
        </p:nvSpPr>
        <p:spPr>
          <a:xfrm rot="5400000">
            <a:off x="545309" y="-1690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0" name="TextBox 15"/>
          <p:cNvSpPr txBox="1"/>
          <p:nvPr/>
        </p:nvSpPr>
        <p:spPr>
          <a:xfrm>
            <a:off x="214282" y="1669315"/>
            <a:ext cx="4000528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</a:t>
            </a:r>
            <a:r>
              <a:rPr dirty="0" sz="4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</a:t>
            </a:r>
            <a:endParaRPr dirty="0" sz="48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591" name="Rectangle 29"/>
          <p:cNvSpPr/>
          <p:nvPr/>
        </p:nvSpPr>
        <p:spPr>
          <a:xfrm>
            <a:off x="357158" y="1285866"/>
            <a:ext cx="3357586" cy="71438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2" name="Rectangle 32"/>
          <p:cNvSpPr/>
          <p:nvPr/>
        </p:nvSpPr>
        <p:spPr>
          <a:xfrm>
            <a:off x="3714744" y="1285866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3" name="Rectangle 33"/>
          <p:cNvSpPr/>
          <p:nvPr/>
        </p:nvSpPr>
        <p:spPr>
          <a:xfrm>
            <a:off x="285720" y="1285866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4" name="Rectangle 34"/>
          <p:cNvSpPr/>
          <p:nvPr/>
        </p:nvSpPr>
        <p:spPr>
          <a:xfrm>
            <a:off x="357158" y="2883221"/>
            <a:ext cx="3357586" cy="45719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5" name="Rectangle 35"/>
          <p:cNvSpPr/>
          <p:nvPr/>
        </p:nvSpPr>
        <p:spPr>
          <a:xfrm>
            <a:off x="3714744" y="2428874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6" name="Rectangle 36"/>
          <p:cNvSpPr/>
          <p:nvPr/>
        </p:nvSpPr>
        <p:spPr>
          <a:xfrm>
            <a:off x="285720" y="2428874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7" name="Right Triangle 21"/>
          <p:cNvSpPr/>
          <p:nvPr/>
        </p:nvSpPr>
        <p:spPr>
          <a:xfrm flipH="1">
            <a:off x="32" y="0"/>
            <a:ext cx="9144000" cy="5143500"/>
          </a:xfrm>
          <a:prstGeom prst="rtTriangle"/>
          <a:blipFill>
            <a:blip xmlns:r="http://schemas.openxmlformats.org/officeDocument/2006/relationships"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28" name="Straight Connector 40"/>
          <p:cNvCxnSpPr>
            <a:cxnSpLocks/>
          </p:cNvCxnSpPr>
          <p:nvPr/>
        </p:nvCxnSpPr>
        <p:spPr>
          <a:xfrm rot="10800000" flipV="1">
            <a:off x="-428660" y="142875"/>
            <a:ext cx="9858444" cy="5643584"/>
          </a:xfrm>
          <a:prstGeom prst="line"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Rectangle 24"/>
          <p:cNvSpPr/>
          <p:nvPr/>
        </p:nvSpPr>
        <p:spPr>
          <a:xfrm rot="3641424">
            <a:off x="1798304" y="3796879"/>
            <a:ext cx="285720" cy="128588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9" name="Rectangle 10"/>
          <p:cNvSpPr/>
          <p:nvPr/>
        </p:nvSpPr>
        <p:spPr>
          <a:xfrm rot="3641424">
            <a:off x="7370468" y="582169"/>
            <a:ext cx="285720" cy="1285884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4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63" name="Rectangle 28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64" name="Rectangle 29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65" name="Rectangle 30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766" name="Rectangle 31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67" name="Diagonal Stripe 32"/>
          <p:cNvSpPr/>
          <p:nvPr/>
        </p:nvSpPr>
        <p:spPr>
          <a:xfrm rot="3390410">
            <a:off x="-800352" y="4343196"/>
            <a:ext cx="3628289" cy="3628289"/>
          </a:xfrm>
          <a:prstGeom prst="diagStripe"/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768" name="TextBox 37"/>
          <p:cNvSpPr txBox="1"/>
          <p:nvPr/>
        </p:nvSpPr>
        <p:spPr>
          <a:xfrm>
            <a:off x="785786" y="1285866"/>
            <a:ext cx="3714776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28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69" name="Flowchart: Delay 20"/>
          <p:cNvSpPr/>
          <p:nvPr/>
        </p:nvSpPr>
        <p:spPr>
          <a:xfrm flipH="1">
            <a:off x="4143372" y="428610"/>
            <a:ext cx="4857784" cy="4429156"/>
          </a:xfrm>
          <a:prstGeom prst="flowChartDelay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0" name="Flowchart: Delay 17"/>
          <p:cNvSpPr/>
          <p:nvPr/>
        </p:nvSpPr>
        <p:spPr>
          <a:xfrm flipH="1">
            <a:off x="4214810" y="428610"/>
            <a:ext cx="4857784" cy="4429156"/>
          </a:xfrm>
          <a:prstGeom prst="flowChartDelay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1" name="Flowchart: Delay 15"/>
          <p:cNvSpPr/>
          <p:nvPr/>
        </p:nvSpPr>
        <p:spPr>
          <a:xfrm flipH="1">
            <a:off x="4286248" y="428610"/>
            <a:ext cx="4857784" cy="4429156"/>
          </a:xfrm>
          <a:prstGeom prst="flowChartDelay"/>
          <a:blipFill>
            <a:blip xmlns:r="http://schemas.openxmlformats.org/officeDocument/2006/relationships" r:embed="rId2" cstate="print">
              <a:lum bright="24000" contrast="2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2" name="Rectangle 33"/>
          <p:cNvSpPr/>
          <p:nvPr/>
        </p:nvSpPr>
        <p:spPr>
          <a:xfrm rot="5400000" flipH="1">
            <a:off x="8777912" y="366102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3" name="Rectangle 34"/>
          <p:cNvSpPr/>
          <p:nvPr/>
        </p:nvSpPr>
        <p:spPr>
          <a:xfrm rot="10800000" flipH="1">
            <a:off x="8983296" y="500046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74" name="Rectangle 35"/>
          <p:cNvSpPr/>
          <p:nvPr/>
        </p:nvSpPr>
        <p:spPr>
          <a:xfrm rot="5400000" flipH="1">
            <a:off x="8849350" y="294664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775" name="Rectangle 36"/>
          <p:cNvSpPr/>
          <p:nvPr/>
        </p:nvSpPr>
        <p:spPr>
          <a:xfrm rot="10800000" flipH="1">
            <a:off x="9054734" y="428610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76" name="TextBox 21"/>
          <p:cNvSpPr txBox="1"/>
          <p:nvPr/>
        </p:nvSpPr>
        <p:spPr>
          <a:xfrm>
            <a:off x="-32" y="2357436"/>
            <a:ext cx="4500594" cy="1351588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Memories flashed across my mind as I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across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photo of myself as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little baby. Nostalgia 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145747" name="Straight Connector 16"/>
          <p:cNvCxnSpPr>
            <a:cxnSpLocks/>
          </p:cNvCxnSpPr>
          <p:nvPr/>
        </p:nvCxnSpPr>
        <p:spPr>
          <a:xfrm rot="10800000" flipH="1" flipV="1">
            <a:off x="7429488" y="4643452"/>
            <a:ext cx="1714512" cy="1588"/>
          </a:xfrm>
          <a:prstGeom prst="line"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Straight Connector 18"/>
          <p:cNvCxnSpPr>
            <a:cxnSpLocks/>
          </p:cNvCxnSpPr>
          <p:nvPr/>
        </p:nvCxnSpPr>
        <p:spPr>
          <a:xfrm rot="10800000" flipH="1" flipV="1">
            <a:off x="7429488" y="4356111"/>
            <a:ext cx="1714512" cy="1588"/>
          </a:xfrm>
          <a:prstGeom prst="line"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Straight Connector 19"/>
          <p:cNvCxnSpPr>
            <a:cxnSpLocks/>
          </p:cNvCxnSpPr>
          <p:nvPr/>
        </p:nvCxnSpPr>
        <p:spPr>
          <a:xfrm rot="10800000" flipH="1" flipV="1">
            <a:off x="8286744" y="4500576"/>
            <a:ext cx="857256" cy="1588"/>
          </a:xfrm>
          <a:prstGeom prst="line"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6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77" name="Rectangle 1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8" name="Rectangle 18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79" name="Rectangle 19"/>
          <p:cNvSpPr/>
          <p:nvPr/>
        </p:nvSpPr>
        <p:spPr>
          <a:xfrm>
            <a:off x="152368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0" name="Rectangle 20"/>
          <p:cNvSpPr/>
          <p:nvPr/>
        </p:nvSpPr>
        <p:spPr>
          <a:xfrm rot="5400000">
            <a:off x="545277" y="-1690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1" name="Rectangle 21"/>
          <p:cNvSpPr/>
          <p:nvPr/>
        </p:nvSpPr>
        <p:spPr>
          <a:xfrm>
            <a:off x="8929686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2" name="Rectangle 37"/>
          <p:cNvSpPr/>
          <p:nvPr/>
        </p:nvSpPr>
        <p:spPr>
          <a:xfrm rot="5400000">
            <a:off x="8455847" y="44553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3" name="Rectangle 38"/>
          <p:cNvSpPr/>
          <p:nvPr/>
        </p:nvSpPr>
        <p:spPr>
          <a:xfrm>
            <a:off x="8786842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4" name="Rectangle 39"/>
          <p:cNvSpPr/>
          <p:nvPr/>
        </p:nvSpPr>
        <p:spPr>
          <a:xfrm rot="5400000">
            <a:off x="8608247" y="46077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5" name="Rectangle 40"/>
          <p:cNvSpPr/>
          <p:nvPr/>
        </p:nvSpPr>
        <p:spPr>
          <a:xfrm>
            <a:off x="357158" y="357172"/>
            <a:ext cx="8429684" cy="4429156"/>
          </a:xfrm>
          <a:prstGeom prst="rect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6" name="Rectangle 41"/>
          <p:cNvSpPr/>
          <p:nvPr/>
        </p:nvSpPr>
        <p:spPr>
          <a:xfrm>
            <a:off x="357158" y="357172"/>
            <a:ext cx="8429684" cy="4429156"/>
          </a:xfrm>
          <a:prstGeom prst="rect"/>
          <a:solidFill>
            <a:srgbClr val="B1D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7" name="Rectangle 42"/>
          <p:cNvSpPr/>
          <p:nvPr/>
        </p:nvSpPr>
        <p:spPr>
          <a:xfrm>
            <a:off x="357158" y="357172"/>
            <a:ext cx="3857652" cy="2143140"/>
          </a:xfrm>
          <a:prstGeom prst="rect"/>
          <a:blipFill>
            <a:blip xmlns:r="http://schemas.openxmlformats.org/officeDocument/2006/relationships" r:embed="rId2" cstate="print">
              <a:lum bright="24000" contrast="1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88" name="TextBox 43"/>
          <p:cNvSpPr txBox="1"/>
          <p:nvPr/>
        </p:nvSpPr>
        <p:spPr>
          <a:xfrm>
            <a:off x="1357290" y="2643188"/>
            <a:ext cx="4500594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000" smtClean="0">
                <a:solidFill>
                  <a:srgbClr val="0C0A2C"/>
                </a:solidFill>
              </a:rPr>
              <a:t>CONTENT 1</a:t>
            </a:r>
            <a:endParaRPr b="1" dirty="0" sz="3200" lang="en-IN" spc="1000">
              <a:solidFill>
                <a:srgbClr val="0C0A2C"/>
              </a:solidFill>
            </a:endParaRPr>
          </a:p>
        </p:txBody>
      </p:sp>
      <p:cxnSp>
        <p:nvCxnSpPr>
          <p:cNvPr id="3145750" name="Straight Connector 44"/>
          <p:cNvCxnSpPr>
            <a:cxnSpLocks/>
            <a:stCxn id="1048794" idx="2"/>
          </p:cNvCxnSpPr>
          <p:nvPr/>
        </p:nvCxnSpPr>
        <p:spPr>
          <a:xfrm rot="5400000">
            <a:off x="2643174" y="1573207"/>
            <a:ext cx="1588" cy="3286148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89" name="TextBox 45"/>
          <p:cNvSpPr txBox="1"/>
          <p:nvPr/>
        </p:nvSpPr>
        <p:spPr>
          <a:xfrm>
            <a:off x="500034" y="2629917"/>
            <a:ext cx="99060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b="1" dirty="0" sz="3200" lang="en-US" spc="1500" smtClean="0">
                <a:solidFill>
                  <a:srgbClr val="0C0A2C"/>
                </a:solidFill>
              </a:rPr>
              <a:t>1</a:t>
            </a:r>
            <a:endParaRPr b="1" dirty="0" sz="3200" lang="en-IN" spc="1500">
              <a:solidFill>
                <a:srgbClr val="0C0A2C"/>
              </a:solidFill>
            </a:endParaRPr>
          </a:p>
        </p:txBody>
      </p:sp>
      <p:sp>
        <p:nvSpPr>
          <p:cNvPr id="1048790" name="Rectangle 47"/>
          <p:cNvSpPr/>
          <p:nvPr/>
        </p:nvSpPr>
        <p:spPr>
          <a:xfrm>
            <a:off x="4286248" y="357172"/>
            <a:ext cx="4500594" cy="2143140"/>
          </a:xfrm>
          <a:prstGeom prst="rect"/>
          <a:blipFill>
            <a:blip xmlns:r="http://schemas.openxmlformats.org/officeDocument/2006/relationships" r:embed="rId3">
              <a:lum bright="21000" contrast="1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91" name="Rectangle 48"/>
          <p:cNvSpPr/>
          <p:nvPr/>
        </p:nvSpPr>
        <p:spPr>
          <a:xfrm>
            <a:off x="5000628" y="2643188"/>
            <a:ext cx="3786214" cy="2143140"/>
          </a:xfrm>
          <a:prstGeom prst="rect"/>
          <a:blipFill>
            <a:blip xmlns:r="http://schemas.openxmlformats.org/officeDocument/2006/relationships" r:embed="rId4" cstate="print">
              <a:lum bright="22000" contrast="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92" name="任意多边形 6"/>
          <p:cNvSpPr/>
          <p:nvPr/>
        </p:nvSpPr>
        <p:spPr>
          <a:xfrm rot="10800000" flipH="1">
            <a:off x="4000496" y="743885"/>
            <a:ext cx="487675" cy="1756427"/>
          </a:xfrm>
          <a:custGeom>
            <a:avLst/>
            <a:gdLst>
              <a:gd name="connsiteX0" fmla="*/ 0 w 773"/>
              <a:gd name="connsiteY0" fmla="*/ 0 h 6569"/>
              <a:gd name="connsiteX1" fmla="*/ 773 w 773"/>
              <a:gd name="connsiteY1" fmla="*/ 0 h 6569"/>
              <a:gd name="connsiteX2" fmla="*/ 773 w 773"/>
              <a:gd name="connsiteY2" fmla="*/ 6569 h 6569"/>
              <a:gd name="connsiteX3" fmla="*/ 387 w 773"/>
              <a:gd name="connsiteY3" fmla="*/ 6028 h 6569"/>
              <a:gd name="connsiteX4" fmla="*/ 0 w 773"/>
              <a:gd name="connsiteY4" fmla="*/ 6569 h 6569"/>
              <a:gd name="connsiteX5" fmla="*/ 0 w 773"/>
              <a:gd name="connsiteY5" fmla="*/ 0 h 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" h="6569">
                <a:moveTo>
                  <a:pt x="0" y="0"/>
                </a:moveTo>
                <a:lnTo>
                  <a:pt x="773" y="0"/>
                </a:lnTo>
                <a:lnTo>
                  <a:pt x="773" y="6569"/>
                </a:lnTo>
                <a:lnTo>
                  <a:pt x="387" y="6028"/>
                </a:lnTo>
                <a:lnTo>
                  <a:pt x="0" y="6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793" name="Rectangle 50"/>
          <p:cNvSpPr/>
          <p:nvPr/>
        </p:nvSpPr>
        <p:spPr>
          <a:xfrm>
            <a:off x="357158" y="2500312"/>
            <a:ext cx="8429684" cy="14287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94" name="Teardrop 51"/>
          <p:cNvSpPr/>
          <p:nvPr/>
        </p:nvSpPr>
        <p:spPr>
          <a:xfrm>
            <a:off x="4000496" y="2644777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51" name="Straight Connector 52"/>
          <p:cNvCxnSpPr>
            <a:cxnSpLocks/>
            <a:stCxn id="1048794" idx="7"/>
          </p:cNvCxnSpPr>
          <p:nvPr/>
        </p:nvCxnSpPr>
        <p:spPr>
          <a:xfrm rot="16200000" flipV="1">
            <a:off x="2786050" y="858827"/>
            <a:ext cx="1588" cy="3571900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5" name="Teardrop 53"/>
          <p:cNvSpPr/>
          <p:nvPr/>
        </p:nvSpPr>
        <p:spPr>
          <a:xfrm flipH="1">
            <a:off x="714348" y="2643188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96" name="TextBox 24"/>
          <p:cNvSpPr txBox="1"/>
          <p:nvPr/>
        </p:nvSpPr>
        <p:spPr>
          <a:xfrm>
            <a:off x="428596" y="3500444"/>
            <a:ext cx="4500594" cy="102842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 </a:t>
            </a:r>
            <a:r>
              <a:rPr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to </a:t>
            </a:r>
            <a:r>
              <a:rPr dirty="0" sz="1400" lang="en-IN" smtClean="0">
                <a:solidFill>
                  <a:srgbClr val="0C0A2C"/>
                </a:solidFill>
              </a:rPr>
              <a:t>the depths of past.</a:t>
            </a:r>
            <a:endParaRPr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33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97" name="TextBox 7"/>
          <p:cNvSpPr txBox="1"/>
          <p:nvPr/>
        </p:nvSpPr>
        <p:spPr>
          <a:xfrm>
            <a:off x="2857488" y="571486"/>
            <a:ext cx="3714776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6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6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98" name="Flowchart: Summing Junction 18"/>
          <p:cNvSpPr/>
          <p:nvPr/>
        </p:nvSpPr>
        <p:spPr>
          <a:xfrm>
            <a:off x="-571536" y="-4000546"/>
            <a:ext cx="11215766" cy="1928826"/>
          </a:xfrm>
          <a:prstGeom prst="flowChartSummingJunction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99" name="Flowchart: Punched Tape 19"/>
          <p:cNvSpPr/>
          <p:nvPr/>
        </p:nvSpPr>
        <p:spPr>
          <a:xfrm>
            <a:off x="-928726" y="1857370"/>
            <a:ext cx="11215766" cy="1500198"/>
          </a:xfrm>
          <a:prstGeom prst="flowChartPunchedTape"/>
          <a:solidFill>
            <a:srgbClr val="00B0F0">
              <a:alpha val="5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00" name="TextBox 20"/>
          <p:cNvSpPr txBox="1"/>
          <p:nvPr/>
        </p:nvSpPr>
        <p:spPr>
          <a:xfrm>
            <a:off x="785786" y="2357436"/>
            <a:ext cx="1000132" cy="646331"/>
          </a:xfrm>
          <a:prstGeom prst="rect"/>
          <a:noFill/>
          <a:effectLst>
            <a:reflection algn="bl" blurRad="6350" dir="5400000" endA="300" endPos="35000" rotWithShape="0" stA="52000" sy="-100000"/>
          </a:effectLst>
        </p:spPr>
        <p:txBody>
          <a:bodyPr rtlCol="0" wrap="square">
            <a:spAutoFit/>
          </a:bodyPr>
          <a:p>
            <a:r>
              <a:rPr dirty="0" sz="3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55+</a:t>
            </a:r>
            <a:endParaRPr dirty="0" sz="3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01" name="TextBox 21"/>
          <p:cNvSpPr txBox="1"/>
          <p:nvPr/>
        </p:nvSpPr>
        <p:spPr>
          <a:xfrm>
            <a:off x="3000364" y="2354047"/>
            <a:ext cx="1000132" cy="646331"/>
          </a:xfrm>
          <a:prstGeom prst="rect"/>
          <a:noFill/>
          <a:effectLst>
            <a:reflection algn="bl" blurRad="6350" dir="5400000" endA="300" endPos="35000" rotWithShape="0" stA="52000" sy="-100000"/>
          </a:effectLst>
        </p:spPr>
        <p:txBody>
          <a:bodyPr rtlCol="0" wrap="square">
            <a:spAutoFit/>
          </a:bodyPr>
          <a:p>
            <a:r>
              <a:rPr dirty="0" sz="3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65+</a:t>
            </a:r>
            <a:endParaRPr dirty="0" sz="3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02" name="TextBox 22"/>
          <p:cNvSpPr txBox="1"/>
          <p:nvPr/>
        </p:nvSpPr>
        <p:spPr>
          <a:xfrm>
            <a:off x="5143504" y="2143122"/>
            <a:ext cx="1000132" cy="646331"/>
          </a:xfrm>
          <a:prstGeom prst="rect"/>
          <a:noFill/>
          <a:effectLst>
            <a:reflection algn="bl" blurRad="6350" dir="5400000" endA="300" endPos="35000" rotWithShape="0" stA="52000" sy="-100000"/>
          </a:effectLst>
        </p:spPr>
        <p:txBody>
          <a:bodyPr rtlCol="0" wrap="square">
            <a:spAutoFit/>
          </a:bodyPr>
          <a:p>
            <a:r>
              <a:rPr dirty="0" sz="3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75+</a:t>
            </a:r>
            <a:endParaRPr dirty="0" sz="3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03" name="TextBox 23"/>
          <p:cNvSpPr txBox="1"/>
          <p:nvPr/>
        </p:nvSpPr>
        <p:spPr>
          <a:xfrm>
            <a:off x="7500958" y="2143122"/>
            <a:ext cx="1000132" cy="646331"/>
          </a:xfrm>
          <a:prstGeom prst="rect"/>
          <a:noFill/>
          <a:effectLst>
            <a:reflection algn="bl" blurRad="6350" dir="5400000" endA="300" endPos="35000" rotWithShape="0" stA="52000" sy="-100000"/>
          </a:effectLst>
        </p:spPr>
        <p:txBody>
          <a:bodyPr rtlCol="0" wrap="square">
            <a:spAutoFit/>
          </a:bodyPr>
          <a:p>
            <a:r>
              <a:rPr dirty="0" sz="3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85+</a:t>
            </a:r>
            <a:endParaRPr dirty="0" sz="3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145752" name="Straight Connector 25"/>
          <p:cNvCxnSpPr>
            <a:cxnSpLocks/>
          </p:cNvCxnSpPr>
          <p:nvPr/>
        </p:nvCxnSpPr>
        <p:spPr>
          <a:xfrm rot="5400000" flipH="1" flipV="1">
            <a:off x="1857753" y="2785667"/>
            <a:ext cx="857256" cy="794"/>
          </a:xfrm>
          <a:prstGeom prst="line"/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Straight Connector 27"/>
          <p:cNvCxnSpPr>
            <a:cxnSpLocks/>
          </p:cNvCxnSpPr>
          <p:nvPr/>
        </p:nvCxnSpPr>
        <p:spPr>
          <a:xfrm rot="5400000" flipH="1" flipV="1">
            <a:off x="4000893" y="2642791"/>
            <a:ext cx="857256" cy="794"/>
          </a:xfrm>
          <a:prstGeom prst="line"/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Connector 28"/>
          <p:cNvCxnSpPr>
            <a:cxnSpLocks/>
          </p:cNvCxnSpPr>
          <p:nvPr/>
        </p:nvCxnSpPr>
        <p:spPr>
          <a:xfrm rot="5400000" flipH="1" flipV="1">
            <a:off x="6429785" y="2499915"/>
            <a:ext cx="857256" cy="794"/>
          </a:xfrm>
          <a:prstGeom prst="line"/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Straight Connector 30"/>
          <p:cNvCxnSpPr>
            <a:cxnSpLocks/>
          </p:cNvCxnSpPr>
          <p:nvPr/>
        </p:nvCxnSpPr>
        <p:spPr>
          <a:xfrm>
            <a:off x="7643834" y="4356112"/>
            <a:ext cx="571504" cy="1588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Straight Connector 31"/>
          <p:cNvCxnSpPr>
            <a:cxnSpLocks/>
          </p:cNvCxnSpPr>
          <p:nvPr/>
        </p:nvCxnSpPr>
        <p:spPr>
          <a:xfrm>
            <a:off x="1000100" y="4357700"/>
            <a:ext cx="571504" cy="1588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4" name="Rectangle 24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05" name="Rectangle 26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806" name="Rectangle 29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807" name="Rectangle 32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cxnSp>
        <p:nvCxnSpPr>
          <p:cNvPr id="3145757" name="Straight Connector 34"/>
          <p:cNvCxnSpPr>
            <a:cxnSpLocks/>
          </p:cNvCxnSpPr>
          <p:nvPr/>
        </p:nvCxnSpPr>
        <p:spPr>
          <a:xfrm flipV="1">
            <a:off x="2285984" y="785800"/>
            <a:ext cx="285752" cy="214314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Straight Connector 36"/>
          <p:cNvCxnSpPr>
            <a:cxnSpLocks/>
          </p:cNvCxnSpPr>
          <p:nvPr/>
        </p:nvCxnSpPr>
        <p:spPr>
          <a:xfrm flipV="1">
            <a:off x="6429388" y="785800"/>
            <a:ext cx="285752" cy="214314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Straight Connector 37"/>
          <p:cNvCxnSpPr>
            <a:cxnSpLocks/>
          </p:cNvCxnSpPr>
          <p:nvPr/>
        </p:nvCxnSpPr>
        <p:spPr>
          <a:xfrm flipV="1">
            <a:off x="6643702" y="714362"/>
            <a:ext cx="285752" cy="214314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Straight Connector 38"/>
          <p:cNvCxnSpPr>
            <a:cxnSpLocks/>
          </p:cNvCxnSpPr>
          <p:nvPr/>
        </p:nvCxnSpPr>
        <p:spPr>
          <a:xfrm flipV="1">
            <a:off x="2357422" y="642924"/>
            <a:ext cx="285752" cy="214314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8" name="TextBox 35"/>
          <p:cNvSpPr txBox="1"/>
          <p:nvPr/>
        </p:nvSpPr>
        <p:spPr>
          <a:xfrm>
            <a:off x="1285852" y="4009632"/>
            <a:ext cx="6572296" cy="705258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Memories flashed across my mind as I came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across the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photo of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myself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as a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little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baby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2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809" name="Rectangle 14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10" name="Rectangle 15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811" name="Rectangle 16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812" name="Rectangle 1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813" name="TextBox 23"/>
          <p:cNvSpPr txBox="1"/>
          <p:nvPr/>
        </p:nvSpPr>
        <p:spPr>
          <a:xfrm>
            <a:off x="1357290" y="1000114"/>
            <a:ext cx="3714776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2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14" name="Striped Right Arrow 30"/>
          <p:cNvSpPr/>
          <p:nvPr/>
        </p:nvSpPr>
        <p:spPr>
          <a:xfrm>
            <a:off x="4357686" y="142858"/>
            <a:ext cx="640246" cy="317131"/>
          </a:xfrm>
          <a:prstGeom prst="stripedRightArrow"/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15" name="Striped Right Arrow 31"/>
          <p:cNvSpPr/>
          <p:nvPr/>
        </p:nvSpPr>
        <p:spPr>
          <a:xfrm flipH="1">
            <a:off x="857224" y="2500312"/>
            <a:ext cx="640246" cy="317131"/>
          </a:xfrm>
          <a:prstGeom prst="stripedRightArrow"/>
          <a:solidFill>
            <a:srgbClr val="00B0F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16" name="Striped Right Arrow 32"/>
          <p:cNvSpPr/>
          <p:nvPr/>
        </p:nvSpPr>
        <p:spPr>
          <a:xfrm rot="16200000" flipH="1">
            <a:off x="5410574" y="1878747"/>
            <a:ext cx="640246" cy="317131"/>
          </a:xfrm>
          <a:prstGeom prst="stripedRightArrow"/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17" name="矩形 17"/>
          <p:cNvSpPr/>
          <p:nvPr/>
        </p:nvSpPr>
        <p:spPr>
          <a:xfrm rot="5400000">
            <a:off x="2285975" y="-285761"/>
            <a:ext cx="1214446" cy="3071816"/>
          </a:xfrm>
          <a:prstGeom prst="rect"/>
          <a:noFill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818" name="Donut 34"/>
          <p:cNvSpPr/>
          <p:nvPr/>
        </p:nvSpPr>
        <p:spPr>
          <a:xfrm>
            <a:off x="2428860" y="3500444"/>
            <a:ext cx="1285884" cy="1285884"/>
          </a:xfrm>
          <a:prstGeom prst="donu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19" name="矩形 17"/>
          <p:cNvSpPr/>
          <p:nvPr/>
        </p:nvSpPr>
        <p:spPr>
          <a:xfrm>
            <a:off x="0" y="3000378"/>
            <a:ext cx="3000364" cy="2143122"/>
          </a:xfrm>
          <a:prstGeom prst="rect"/>
          <a:blipFill>
            <a:blip xmlns:r="http://schemas.openxmlformats.org/officeDocument/2006/relationships" r:embed="rId2" cstate="print">
              <a:lum bright="22000" contrast="11000"/>
            </a:blip>
            <a:stretch>
              <a:fillRect l="-21000" t="-11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820" name="Donut 35"/>
          <p:cNvSpPr/>
          <p:nvPr/>
        </p:nvSpPr>
        <p:spPr>
          <a:xfrm>
            <a:off x="5429256" y="3500444"/>
            <a:ext cx="1285884" cy="1285884"/>
          </a:xfrm>
          <a:prstGeom prst="donu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21" name="Rectangle 13"/>
          <p:cNvSpPr/>
          <p:nvPr/>
        </p:nvSpPr>
        <p:spPr>
          <a:xfrm>
            <a:off x="6143636" y="0"/>
            <a:ext cx="3071834" cy="5143500"/>
          </a:xfrm>
          <a:prstGeom prst="rect"/>
          <a:blipFill rotWithShape="1" dpi="0">
            <a:blip xmlns:r="http://schemas.openxmlformats.org/officeDocument/2006/relationships" r:embed="rId3" cstate="print">
              <a:lum bright="16000" contras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1048822" name="矩形 17"/>
          <p:cNvSpPr/>
          <p:nvPr/>
        </p:nvSpPr>
        <p:spPr>
          <a:xfrm>
            <a:off x="3071802" y="3000378"/>
            <a:ext cx="3000396" cy="2143122"/>
          </a:xfrm>
          <a:prstGeom prst="rect"/>
          <a:blipFill>
            <a:blip xmlns:r="http://schemas.openxmlformats.org/officeDocument/2006/relationships" r:embed="rId4" cstate="print">
              <a:lum bright="20000" contrast="10000"/>
            </a:blip>
            <a:stretch>
              <a:fillRect l="-21000" t="-11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823" name="Chevron 19"/>
          <p:cNvSpPr/>
          <p:nvPr/>
        </p:nvSpPr>
        <p:spPr>
          <a:xfrm rot="5400000">
            <a:off x="6179371" y="-35735"/>
            <a:ext cx="3000364" cy="3071834"/>
          </a:xfrm>
          <a:prstGeom prst="chevron"/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24" name="TextBox 18"/>
          <p:cNvSpPr txBox="1"/>
          <p:nvPr/>
        </p:nvSpPr>
        <p:spPr>
          <a:xfrm>
            <a:off x="857224" y="2013376"/>
            <a:ext cx="4071966" cy="415498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8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825" name="TextBox 9"/>
          <p:cNvSpPr txBox="1"/>
          <p:nvPr/>
        </p:nvSpPr>
        <p:spPr>
          <a:xfrm>
            <a:off x="928662" y="3243210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26" name="TextBox 10"/>
          <p:cNvSpPr txBox="1"/>
          <p:nvPr/>
        </p:nvSpPr>
        <p:spPr>
          <a:xfrm>
            <a:off x="3643306" y="3243210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27" name="TextBox 11"/>
          <p:cNvSpPr txBox="1"/>
          <p:nvPr/>
        </p:nvSpPr>
        <p:spPr>
          <a:xfrm>
            <a:off x="6357950" y="3243210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28" name="Rectangle 12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29" name="Rectangle 13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830" name="Rectangle 14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831" name="Rectangle 15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832" name="Parallelogram 17"/>
          <p:cNvSpPr/>
          <p:nvPr/>
        </p:nvSpPr>
        <p:spPr>
          <a:xfrm flipH="1">
            <a:off x="8929718" y="3143254"/>
            <a:ext cx="857256" cy="2428892"/>
          </a:xfrm>
          <a:prstGeom prst="parallelogram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33" name="Parallelogram 28"/>
          <p:cNvSpPr/>
          <p:nvPr/>
        </p:nvSpPr>
        <p:spPr>
          <a:xfrm>
            <a:off x="-642974" y="3143254"/>
            <a:ext cx="857256" cy="2428892"/>
          </a:xfrm>
          <a:prstGeom prst="parallelogram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34" name="TextBox 29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145761" name="Straight Connector 31"/>
          <p:cNvCxnSpPr>
            <a:cxnSpLocks/>
            <a:endCxn id="1048838" idx="3"/>
          </p:cNvCxnSpPr>
          <p:nvPr/>
        </p:nvCxnSpPr>
        <p:spPr>
          <a:xfrm flipV="1">
            <a:off x="0" y="2060599"/>
            <a:ext cx="1142976" cy="9497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35" name="Freeform 194"/>
          <p:cNvSpPr>
            <a:spLocks noEditPoints="1"/>
          </p:cNvSpPr>
          <p:nvPr/>
        </p:nvSpPr>
        <p:spPr bwMode="auto">
          <a:xfrm>
            <a:off x="7111328" y="1857951"/>
            <a:ext cx="422071" cy="420077"/>
          </a:xfrm>
          <a:custGeom>
            <a:avLst/>
            <a:gdLst>
              <a:gd name="T0" fmla="*/ 90 w 179"/>
              <a:gd name="T1" fmla="*/ 61 h 178"/>
              <a:gd name="T2" fmla="*/ 103 w 179"/>
              <a:gd name="T3" fmla="*/ 74 h 178"/>
              <a:gd name="T4" fmla="*/ 86 w 179"/>
              <a:gd name="T5" fmla="*/ 74 h 178"/>
              <a:gd name="T6" fmla="*/ 71 w 179"/>
              <a:gd name="T7" fmla="*/ 81 h 178"/>
              <a:gd name="T8" fmla="*/ 71 w 179"/>
              <a:gd name="T9" fmla="*/ 81 h 178"/>
              <a:gd name="T10" fmla="*/ 64 w 179"/>
              <a:gd name="T11" fmla="*/ 96 h 178"/>
              <a:gd name="T12" fmla="*/ 64 w 179"/>
              <a:gd name="T13" fmla="*/ 120 h 178"/>
              <a:gd name="T14" fmla="*/ 68 w 179"/>
              <a:gd name="T15" fmla="*/ 124 h 178"/>
              <a:gd name="T16" fmla="*/ 73 w 179"/>
              <a:gd name="T17" fmla="*/ 120 h 178"/>
              <a:gd name="T18" fmla="*/ 73 w 179"/>
              <a:gd name="T19" fmla="*/ 96 h 178"/>
              <a:gd name="T20" fmla="*/ 76 w 179"/>
              <a:gd name="T21" fmla="*/ 87 h 178"/>
              <a:gd name="T22" fmla="*/ 76 w 179"/>
              <a:gd name="T23" fmla="*/ 87 h 178"/>
              <a:gd name="T24" fmla="*/ 86 w 179"/>
              <a:gd name="T25" fmla="*/ 83 h 178"/>
              <a:gd name="T26" fmla="*/ 103 w 179"/>
              <a:gd name="T27" fmla="*/ 83 h 178"/>
              <a:gd name="T28" fmla="*/ 90 w 179"/>
              <a:gd name="T29" fmla="*/ 96 h 178"/>
              <a:gd name="T30" fmla="*/ 90 w 179"/>
              <a:gd name="T31" fmla="*/ 102 h 178"/>
              <a:gd name="T32" fmla="*/ 96 w 179"/>
              <a:gd name="T33" fmla="*/ 102 h 178"/>
              <a:gd name="T34" fmla="*/ 116 w 179"/>
              <a:gd name="T35" fmla="*/ 82 h 178"/>
              <a:gd name="T36" fmla="*/ 116 w 179"/>
              <a:gd name="T37" fmla="*/ 82 h 178"/>
              <a:gd name="T38" fmla="*/ 116 w 179"/>
              <a:gd name="T39" fmla="*/ 81 h 178"/>
              <a:gd name="T40" fmla="*/ 116 w 179"/>
              <a:gd name="T41" fmla="*/ 81 h 178"/>
              <a:gd name="T42" fmla="*/ 117 w 179"/>
              <a:gd name="T43" fmla="*/ 81 h 178"/>
              <a:gd name="T44" fmla="*/ 117 w 179"/>
              <a:gd name="T45" fmla="*/ 81 h 178"/>
              <a:gd name="T46" fmla="*/ 117 w 179"/>
              <a:gd name="T47" fmla="*/ 81 h 178"/>
              <a:gd name="T48" fmla="*/ 117 w 179"/>
              <a:gd name="T49" fmla="*/ 79 h 178"/>
              <a:gd name="T50" fmla="*/ 117 w 179"/>
              <a:gd name="T51" fmla="*/ 77 h 178"/>
              <a:gd name="T52" fmla="*/ 117 w 179"/>
              <a:gd name="T53" fmla="*/ 77 h 178"/>
              <a:gd name="T54" fmla="*/ 117 w 179"/>
              <a:gd name="T55" fmla="*/ 76 h 178"/>
              <a:gd name="T56" fmla="*/ 116 w 179"/>
              <a:gd name="T57" fmla="*/ 76 h 178"/>
              <a:gd name="T58" fmla="*/ 96 w 179"/>
              <a:gd name="T59" fmla="*/ 55 h 178"/>
              <a:gd name="T60" fmla="*/ 90 w 179"/>
              <a:gd name="T61" fmla="*/ 55 h 178"/>
              <a:gd name="T62" fmla="*/ 90 w 179"/>
              <a:gd name="T63" fmla="*/ 61 h 178"/>
              <a:gd name="T64" fmla="*/ 173 w 179"/>
              <a:gd name="T65" fmla="*/ 78 h 178"/>
              <a:gd name="T66" fmla="*/ 173 w 179"/>
              <a:gd name="T67" fmla="*/ 78 h 178"/>
              <a:gd name="T68" fmla="*/ 101 w 179"/>
              <a:gd name="T69" fmla="*/ 6 h 178"/>
              <a:gd name="T70" fmla="*/ 78 w 179"/>
              <a:gd name="T71" fmla="*/ 6 h 178"/>
              <a:gd name="T72" fmla="*/ 6 w 179"/>
              <a:gd name="T73" fmla="*/ 78 h 178"/>
              <a:gd name="T74" fmla="*/ 6 w 179"/>
              <a:gd name="T75" fmla="*/ 100 h 178"/>
              <a:gd name="T76" fmla="*/ 78 w 179"/>
              <a:gd name="T77" fmla="*/ 172 h 178"/>
              <a:gd name="T78" fmla="*/ 101 w 179"/>
              <a:gd name="T79" fmla="*/ 172 h 178"/>
              <a:gd name="T80" fmla="*/ 173 w 179"/>
              <a:gd name="T81" fmla="*/ 100 h 178"/>
              <a:gd name="T82" fmla="*/ 173 w 179"/>
              <a:gd name="T83" fmla="*/ 78 h 178"/>
              <a:gd name="T84" fmla="*/ 163 w 179"/>
              <a:gd name="T85" fmla="*/ 90 h 178"/>
              <a:gd name="T86" fmla="*/ 163 w 179"/>
              <a:gd name="T87" fmla="*/ 90 h 178"/>
              <a:gd name="T88" fmla="*/ 91 w 179"/>
              <a:gd name="T89" fmla="*/ 162 h 178"/>
              <a:gd name="T90" fmla="*/ 88 w 179"/>
              <a:gd name="T91" fmla="*/ 162 h 178"/>
              <a:gd name="T92" fmla="*/ 16 w 179"/>
              <a:gd name="T93" fmla="*/ 90 h 178"/>
              <a:gd name="T94" fmla="*/ 16 w 179"/>
              <a:gd name="T95" fmla="*/ 87 h 178"/>
              <a:gd name="T96" fmla="*/ 88 w 179"/>
              <a:gd name="T97" fmla="*/ 16 h 178"/>
              <a:gd name="T98" fmla="*/ 91 w 179"/>
              <a:gd name="T99" fmla="*/ 16 h 178"/>
              <a:gd name="T100" fmla="*/ 163 w 179"/>
              <a:gd name="T101" fmla="*/ 87 h 178"/>
              <a:gd name="T102" fmla="*/ 163 w 179"/>
              <a:gd name="T103" fmla="*/ 9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9" h="178">
                <a:moveTo>
                  <a:pt x="90" y="61"/>
                </a:moveTo>
                <a:cubicBezTo>
                  <a:pt x="103" y="74"/>
                  <a:pt x="103" y="74"/>
                  <a:pt x="103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80" y="74"/>
                  <a:pt x="74" y="77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67" y="85"/>
                  <a:pt x="64" y="90"/>
                  <a:pt x="64" y="96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4" y="122"/>
                  <a:pt x="66" y="124"/>
                  <a:pt x="68" y="124"/>
                </a:cubicBezTo>
                <a:cubicBezTo>
                  <a:pt x="71" y="124"/>
                  <a:pt x="73" y="122"/>
                  <a:pt x="73" y="120"/>
                </a:cubicBezTo>
                <a:cubicBezTo>
                  <a:pt x="73" y="96"/>
                  <a:pt x="73" y="96"/>
                  <a:pt x="73" y="96"/>
                </a:cubicBezTo>
                <a:cubicBezTo>
                  <a:pt x="73" y="93"/>
                  <a:pt x="74" y="89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9" y="84"/>
                  <a:pt x="82" y="83"/>
                  <a:pt x="86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90" y="96"/>
                  <a:pt x="90" y="96"/>
                  <a:pt x="90" y="96"/>
                </a:cubicBezTo>
                <a:cubicBezTo>
                  <a:pt x="88" y="98"/>
                  <a:pt x="88" y="101"/>
                  <a:pt x="90" y="102"/>
                </a:cubicBezTo>
                <a:cubicBezTo>
                  <a:pt x="91" y="104"/>
                  <a:pt x="94" y="104"/>
                  <a:pt x="96" y="102"/>
                </a:cubicBezTo>
                <a:cubicBezTo>
                  <a:pt x="116" y="82"/>
                  <a:pt x="116" y="82"/>
                  <a:pt x="116" y="82"/>
                </a:cubicBezTo>
                <a:cubicBezTo>
                  <a:pt x="116" y="82"/>
                  <a:pt x="116" y="82"/>
                  <a:pt x="116" y="82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6" y="81"/>
                  <a:pt x="116" y="81"/>
                  <a:pt x="116" y="81"/>
                </a:cubicBezTo>
                <a:cubicBezTo>
                  <a:pt x="116" y="81"/>
                  <a:pt x="117" y="81"/>
                  <a:pt x="117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7" y="80"/>
                  <a:pt x="117" y="79"/>
                  <a:pt x="117" y="79"/>
                </a:cubicBezTo>
                <a:cubicBezTo>
                  <a:pt x="117" y="78"/>
                  <a:pt x="117" y="77"/>
                  <a:pt x="117" y="77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17" y="76"/>
                  <a:pt x="116" y="76"/>
                  <a:pt x="116" y="76"/>
                </a:cubicBezTo>
                <a:cubicBezTo>
                  <a:pt x="96" y="55"/>
                  <a:pt x="96" y="55"/>
                  <a:pt x="96" y="55"/>
                </a:cubicBezTo>
                <a:cubicBezTo>
                  <a:pt x="94" y="53"/>
                  <a:pt x="91" y="53"/>
                  <a:pt x="90" y="55"/>
                </a:cubicBezTo>
                <a:cubicBezTo>
                  <a:pt x="88" y="57"/>
                  <a:pt x="88" y="59"/>
                  <a:pt x="90" y="61"/>
                </a:cubicBezTo>
                <a:close/>
                <a:moveTo>
                  <a:pt x="173" y="78"/>
                </a:moveTo>
                <a:cubicBezTo>
                  <a:pt x="173" y="78"/>
                  <a:pt x="173" y="78"/>
                  <a:pt x="173" y="78"/>
                </a:cubicBezTo>
                <a:cubicBezTo>
                  <a:pt x="101" y="6"/>
                  <a:pt x="101" y="6"/>
                  <a:pt x="101" y="6"/>
                </a:cubicBezTo>
                <a:cubicBezTo>
                  <a:pt x="95" y="0"/>
                  <a:pt x="84" y="0"/>
                  <a:pt x="78" y="6"/>
                </a:cubicBezTo>
                <a:cubicBezTo>
                  <a:pt x="6" y="78"/>
                  <a:pt x="6" y="78"/>
                  <a:pt x="6" y="78"/>
                </a:cubicBezTo>
                <a:cubicBezTo>
                  <a:pt x="0" y="84"/>
                  <a:pt x="0" y="94"/>
                  <a:pt x="6" y="100"/>
                </a:cubicBezTo>
                <a:cubicBezTo>
                  <a:pt x="78" y="172"/>
                  <a:pt x="78" y="172"/>
                  <a:pt x="78" y="172"/>
                </a:cubicBezTo>
                <a:cubicBezTo>
                  <a:pt x="84" y="178"/>
                  <a:pt x="95" y="178"/>
                  <a:pt x="101" y="172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9" y="94"/>
                  <a:pt x="179" y="84"/>
                  <a:pt x="173" y="78"/>
                </a:cubicBezTo>
                <a:close/>
                <a:moveTo>
                  <a:pt x="163" y="90"/>
                </a:moveTo>
                <a:cubicBezTo>
                  <a:pt x="163" y="90"/>
                  <a:pt x="163" y="90"/>
                  <a:pt x="163" y="90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89" y="163"/>
                  <a:pt x="88" y="162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90"/>
                  <a:pt x="16" y="88"/>
                  <a:pt x="16" y="87"/>
                </a:cubicBezTo>
                <a:cubicBezTo>
                  <a:pt x="88" y="16"/>
                  <a:pt x="88" y="16"/>
                  <a:pt x="88" y="16"/>
                </a:cubicBezTo>
                <a:cubicBezTo>
                  <a:pt x="89" y="15"/>
                  <a:pt x="90" y="15"/>
                  <a:pt x="91" y="16"/>
                </a:cubicBezTo>
                <a:cubicBezTo>
                  <a:pt x="163" y="87"/>
                  <a:pt x="163" y="87"/>
                  <a:pt x="163" y="87"/>
                </a:cubicBezTo>
                <a:cubicBezTo>
                  <a:pt x="163" y="88"/>
                  <a:pt x="163" y="90"/>
                  <a:pt x="163" y="9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836" name="Freeform 182"/>
          <p:cNvSpPr>
            <a:spLocks noEditPoints="1"/>
          </p:cNvSpPr>
          <p:nvPr/>
        </p:nvSpPr>
        <p:spPr bwMode="auto">
          <a:xfrm>
            <a:off x="4392193" y="1889881"/>
            <a:ext cx="431052" cy="356217"/>
          </a:xfrm>
          <a:custGeom>
            <a:avLst/>
            <a:gdLst>
              <a:gd name="T0" fmla="*/ 161 w 183"/>
              <a:gd name="T1" fmla="*/ 18 h 151"/>
              <a:gd name="T2" fmla="*/ 157 w 183"/>
              <a:gd name="T3" fmla="*/ 0 h 151"/>
              <a:gd name="T4" fmla="*/ 124 w 183"/>
              <a:gd name="T5" fmla="*/ 4 h 151"/>
              <a:gd name="T6" fmla="*/ 58 w 183"/>
              <a:gd name="T7" fmla="*/ 18 h 151"/>
              <a:gd name="T8" fmla="*/ 54 w 183"/>
              <a:gd name="T9" fmla="*/ 0 h 151"/>
              <a:gd name="T10" fmla="*/ 22 w 183"/>
              <a:gd name="T11" fmla="*/ 4 h 151"/>
              <a:gd name="T12" fmla="*/ 7 w 183"/>
              <a:gd name="T13" fmla="*/ 18 h 151"/>
              <a:gd name="T14" fmla="*/ 0 w 183"/>
              <a:gd name="T15" fmla="*/ 144 h 151"/>
              <a:gd name="T16" fmla="*/ 176 w 183"/>
              <a:gd name="T17" fmla="*/ 151 h 151"/>
              <a:gd name="T18" fmla="*/ 183 w 183"/>
              <a:gd name="T19" fmla="*/ 25 h 151"/>
              <a:gd name="T20" fmla="*/ 133 w 183"/>
              <a:gd name="T21" fmla="*/ 9 h 151"/>
              <a:gd name="T22" fmla="*/ 152 w 183"/>
              <a:gd name="T23" fmla="*/ 9 h 151"/>
              <a:gd name="T24" fmla="*/ 133 w 183"/>
              <a:gd name="T25" fmla="*/ 18 h 151"/>
              <a:gd name="T26" fmla="*/ 30 w 183"/>
              <a:gd name="T27" fmla="*/ 9 h 151"/>
              <a:gd name="T28" fmla="*/ 50 w 183"/>
              <a:gd name="T29" fmla="*/ 9 h 151"/>
              <a:gd name="T30" fmla="*/ 30 w 183"/>
              <a:gd name="T31" fmla="*/ 18 h 151"/>
              <a:gd name="T32" fmla="*/ 169 w 183"/>
              <a:gd name="T33" fmla="*/ 137 h 151"/>
              <a:gd name="T34" fmla="*/ 14 w 183"/>
              <a:gd name="T35" fmla="*/ 137 h 151"/>
              <a:gd name="T36" fmla="*/ 169 w 183"/>
              <a:gd name="T37" fmla="*/ 32 h 151"/>
              <a:gd name="T38" fmla="*/ 132 w 183"/>
              <a:gd name="T39" fmla="*/ 61 h 151"/>
              <a:gd name="T40" fmla="*/ 153 w 183"/>
              <a:gd name="T41" fmla="*/ 61 h 151"/>
              <a:gd name="T42" fmla="*/ 153 w 183"/>
              <a:gd name="T43" fmla="*/ 53 h 151"/>
              <a:gd name="T44" fmla="*/ 127 w 183"/>
              <a:gd name="T45" fmla="*/ 57 h 151"/>
              <a:gd name="T46" fmla="*/ 29 w 183"/>
              <a:gd name="T47" fmla="*/ 61 h 151"/>
              <a:gd name="T48" fmla="*/ 36 w 183"/>
              <a:gd name="T49" fmla="*/ 61 h 151"/>
              <a:gd name="T50" fmla="*/ 40 w 183"/>
              <a:gd name="T51" fmla="*/ 72 h 151"/>
              <a:gd name="T52" fmla="*/ 44 w 183"/>
              <a:gd name="T53" fmla="*/ 61 h 151"/>
              <a:gd name="T54" fmla="*/ 55 w 183"/>
              <a:gd name="T55" fmla="*/ 57 h 151"/>
              <a:gd name="T56" fmla="*/ 44 w 183"/>
              <a:gd name="T57" fmla="*/ 53 h 151"/>
              <a:gd name="T58" fmla="*/ 40 w 183"/>
              <a:gd name="T59" fmla="*/ 42 h 151"/>
              <a:gd name="T60" fmla="*/ 36 w 183"/>
              <a:gd name="T61" fmla="*/ 53 h 151"/>
              <a:gd name="T62" fmla="*/ 25 w 183"/>
              <a:gd name="T63" fmla="*/ 5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3" h="151">
                <a:moveTo>
                  <a:pt x="176" y="18"/>
                </a:moveTo>
                <a:cubicBezTo>
                  <a:pt x="161" y="18"/>
                  <a:pt x="161" y="18"/>
                  <a:pt x="161" y="18"/>
                </a:cubicBezTo>
                <a:cubicBezTo>
                  <a:pt x="161" y="4"/>
                  <a:pt x="161" y="4"/>
                  <a:pt x="161" y="4"/>
                </a:cubicBezTo>
                <a:cubicBezTo>
                  <a:pt x="161" y="2"/>
                  <a:pt x="159" y="0"/>
                  <a:pt x="15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6" y="0"/>
                  <a:pt x="124" y="2"/>
                  <a:pt x="124" y="4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2"/>
                  <a:pt x="56" y="0"/>
                  <a:pt x="5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0"/>
                  <a:pt x="22" y="2"/>
                  <a:pt x="22" y="4"/>
                </a:cubicBezTo>
                <a:cubicBezTo>
                  <a:pt x="22" y="18"/>
                  <a:pt x="22" y="18"/>
                  <a:pt x="22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3" y="18"/>
                  <a:pt x="0" y="21"/>
                  <a:pt x="0" y="25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8"/>
                  <a:pt x="3" y="151"/>
                  <a:pt x="7" y="151"/>
                </a:cubicBezTo>
                <a:cubicBezTo>
                  <a:pt x="176" y="151"/>
                  <a:pt x="176" y="151"/>
                  <a:pt x="176" y="151"/>
                </a:cubicBezTo>
                <a:cubicBezTo>
                  <a:pt x="180" y="151"/>
                  <a:pt x="183" y="148"/>
                  <a:pt x="183" y="144"/>
                </a:cubicBezTo>
                <a:cubicBezTo>
                  <a:pt x="183" y="25"/>
                  <a:pt x="183" y="25"/>
                  <a:pt x="183" y="25"/>
                </a:cubicBezTo>
                <a:cubicBezTo>
                  <a:pt x="183" y="21"/>
                  <a:pt x="180" y="18"/>
                  <a:pt x="176" y="18"/>
                </a:cubicBezTo>
                <a:close/>
                <a:moveTo>
                  <a:pt x="133" y="9"/>
                </a:moveTo>
                <a:cubicBezTo>
                  <a:pt x="133" y="9"/>
                  <a:pt x="133" y="9"/>
                  <a:pt x="133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18"/>
                  <a:pt x="152" y="18"/>
                  <a:pt x="152" y="18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3" y="9"/>
                  <a:pt x="133" y="9"/>
                  <a:pt x="133" y="9"/>
                </a:cubicBezTo>
                <a:close/>
                <a:moveTo>
                  <a:pt x="30" y="9"/>
                </a:moveTo>
                <a:cubicBezTo>
                  <a:pt x="30" y="9"/>
                  <a:pt x="30" y="9"/>
                  <a:pt x="3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18"/>
                  <a:pt x="50" y="18"/>
                  <a:pt x="5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9"/>
                  <a:pt x="30" y="9"/>
                  <a:pt x="30" y="9"/>
                </a:cubicBezTo>
                <a:close/>
                <a:moveTo>
                  <a:pt x="169" y="137"/>
                </a:moveTo>
                <a:cubicBezTo>
                  <a:pt x="169" y="137"/>
                  <a:pt x="169" y="137"/>
                  <a:pt x="169" y="137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32"/>
                  <a:pt x="14" y="32"/>
                  <a:pt x="14" y="32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137"/>
                  <a:pt x="169" y="137"/>
                  <a:pt x="169" y="137"/>
                </a:cubicBezTo>
                <a:close/>
                <a:moveTo>
                  <a:pt x="132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53" y="61"/>
                  <a:pt x="153" y="61"/>
                  <a:pt x="153" y="61"/>
                </a:cubicBezTo>
                <a:cubicBezTo>
                  <a:pt x="156" y="61"/>
                  <a:pt x="158" y="60"/>
                  <a:pt x="158" y="57"/>
                </a:cubicBezTo>
                <a:cubicBezTo>
                  <a:pt x="158" y="55"/>
                  <a:pt x="156" y="53"/>
                  <a:pt x="153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29" y="53"/>
                  <a:pt x="127" y="55"/>
                  <a:pt x="127" y="57"/>
                </a:cubicBezTo>
                <a:cubicBezTo>
                  <a:pt x="127" y="60"/>
                  <a:pt x="129" y="61"/>
                  <a:pt x="132" y="61"/>
                </a:cubicBezTo>
                <a:close/>
                <a:moveTo>
                  <a:pt x="29" y="61"/>
                </a:moveTo>
                <a:cubicBezTo>
                  <a:pt x="29" y="61"/>
                  <a:pt x="29" y="61"/>
                  <a:pt x="29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8"/>
                  <a:pt x="36" y="68"/>
                  <a:pt x="36" y="68"/>
                </a:cubicBezTo>
                <a:cubicBezTo>
                  <a:pt x="36" y="71"/>
                  <a:pt x="38" y="72"/>
                  <a:pt x="40" y="72"/>
                </a:cubicBezTo>
                <a:cubicBezTo>
                  <a:pt x="42" y="72"/>
                  <a:pt x="44" y="71"/>
                  <a:pt x="44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3" y="61"/>
                  <a:pt x="55" y="60"/>
                  <a:pt x="55" y="57"/>
                </a:cubicBezTo>
                <a:cubicBezTo>
                  <a:pt x="55" y="55"/>
                  <a:pt x="53" y="53"/>
                  <a:pt x="51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4"/>
                  <a:pt x="42" y="42"/>
                  <a:pt x="40" y="42"/>
                </a:cubicBezTo>
                <a:cubicBezTo>
                  <a:pt x="38" y="42"/>
                  <a:pt x="36" y="44"/>
                  <a:pt x="36" y="46"/>
                </a:cubicBezTo>
                <a:cubicBezTo>
                  <a:pt x="36" y="53"/>
                  <a:pt x="36" y="53"/>
                  <a:pt x="36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7" y="53"/>
                  <a:pt x="25" y="55"/>
                  <a:pt x="25" y="57"/>
                </a:cubicBezTo>
                <a:cubicBezTo>
                  <a:pt x="25" y="60"/>
                  <a:pt x="27" y="61"/>
                  <a:pt x="29" y="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837" name="Freeform 165"/>
          <p:cNvSpPr>
            <a:spLocks noEditPoints="1"/>
          </p:cNvSpPr>
          <p:nvPr/>
        </p:nvSpPr>
        <p:spPr bwMode="auto">
          <a:xfrm>
            <a:off x="1677549" y="1873012"/>
            <a:ext cx="431053" cy="375175"/>
          </a:xfrm>
          <a:custGeom>
            <a:avLst/>
            <a:gdLst>
              <a:gd name="T0" fmla="*/ 63 w 183"/>
              <a:gd name="T1" fmla="*/ 43 h 159"/>
              <a:gd name="T2" fmla="*/ 110 w 183"/>
              <a:gd name="T3" fmla="*/ 47 h 159"/>
              <a:gd name="T4" fmla="*/ 120 w 183"/>
              <a:gd name="T5" fmla="*/ 43 h 159"/>
              <a:gd name="T6" fmla="*/ 124 w 183"/>
              <a:gd name="T7" fmla="*/ 33 h 159"/>
              <a:gd name="T8" fmla="*/ 120 w 183"/>
              <a:gd name="T9" fmla="*/ 24 h 159"/>
              <a:gd name="T10" fmla="*/ 73 w 183"/>
              <a:gd name="T11" fmla="*/ 20 h 159"/>
              <a:gd name="T12" fmla="*/ 59 w 183"/>
              <a:gd name="T13" fmla="*/ 33 h 159"/>
              <a:gd name="T14" fmla="*/ 63 w 183"/>
              <a:gd name="T15" fmla="*/ 43 h 159"/>
              <a:gd name="T16" fmla="*/ 69 w 183"/>
              <a:gd name="T17" fmla="*/ 30 h 159"/>
              <a:gd name="T18" fmla="*/ 110 w 183"/>
              <a:gd name="T19" fmla="*/ 28 h 159"/>
              <a:gd name="T20" fmla="*/ 114 w 183"/>
              <a:gd name="T21" fmla="*/ 30 h 159"/>
              <a:gd name="T22" fmla="*/ 114 w 183"/>
              <a:gd name="T23" fmla="*/ 37 h 159"/>
              <a:gd name="T24" fmla="*/ 110 w 183"/>
              <a:gd name="T25" fmla="*/ 38 h 159"/>
              <a:gd name="T26" fmla="*/ 69 w 183"/>
              <a:gd name="T27" fmla="*/ 37 h 159"/>
              <a:gd name="T28" fmla="*/ 68 w 183"/>
              <a:gd name="T29" fmla="*/ 33 h 159"/>
              <a:gd name="T30" fmla="*/ 147 w 183"/>
              <a:gd name="T31" fmla="*/ 92 h 159"/>
              <a:gd name="T32" fmla="*/ 36 w 183"/>
              <a:gd name="T33" fmla="*/ 92 h 159"/>
              <a:gd name="T34" fmla="*/ 36 w 183"/>
              <a:gd name="T35" fmla="*/ 100 h 159"/>
              <a:gd name="T36" fmla="*/ 151 w 183"/>
              <a:gd name="T37" fmla="*/ 96 h 159"/>
              <a:gd name="T38" fmla="*/ 147 w 183"/>
              <a:gd name="T39" fmla="*/ 62 h 159"/>
              <a:gd name="T40" fmla="*/ 36 w 183"/>
              <a:gd name="T41" fmla="*/ 62 h 159"/>
              <a:gd name="T42" fmla="*/ 36 w 183"/>
              <a:gd name="T43" fmla="*/ 70 h 159"/>
              <a:gd name="T44" fmla="*/ 151 w 183"/>
              <a:gd name="T45" fmla="*/ 66 h 159"/>
              <a:gd name="T46" fmla="*/ 176 w 183"/>
              <a:gd name="T47" fmla="*/ 37 h 159"/>
              <a:gd name="T48" fmla="*/ 176 w 183"/>
              <a:gd name="T49" fmla="*/ 37 h 159"/>
              <a:gd name="T50" fmla="*/ 150 w 183"/>
              <a:gd name="T51" fmla="*/ 29 h 159"/>
              <a:gd name="T52" fmla="*/ 135 w 183"/>
              <a:gd name="T53" fmla="*/ 0 h 159"/>
              <a:gd name="T54" fmla="*/ 41 w 183"/>
              <a:gd name="T55" fmla="*/ 5 h 159"/>
              <a:gd name="T56" fmla="*/ 25 w 183"/>
              <a:gd name="T57" fmla="*/ 29 h 159"/>
              <a:gd name="T58" fmla="*/ 7 w 183"/>
              <a:gd name="T59" fmla="*/ 37 h 159"/>
              <a:gd name="T60" fmla="*/ 0 w 183"/>
              <a:gd name="T61" fmla="*/ 133 h 159"/>
              <a:gd name="T62" fmla="*/ 25 w 183"/>
              <a:gd name="T63" fmla="*/ 159 h 159"/>
              <a:gd name="T64" fmla="*/ 176 w 183"/>
              <a:gd name="T65" fmla="*/ 151 h 159"/>
              <a:gd name="T66" fmla="*/ 183 w 183"/>
              <a:gd name="T67" fmla="*/ 133 h 159"/>
              <a:gd name="T68" fmla="*/ 176 w 183"/>
              <a:gd name="T69" fmla="*/ 37 h 159"/>
              <a:gd name="T70" fmla="*/ 169 w 183"/>
              <a:gd name="T71" fmla="*/ 133 h 159"/>
              <a:gd name="T72" fmla="*/ 165 w 183"/>
              <a:gd name="T73" fmla="*/ 141 h 159"/>
              <a:gd name="T74" fmla="*/ 25 w 183"/>
              <a:gd name="T75" fmla="*/ 145 h 159"/>
              <a:gd name="T76" fmla="*/ 14 w 183"/>
              <a:gd name="T77" fmla="*/ 133 h 159"/>
              <a:gd name="T78" fmla="*/ 17 w 183"/>
              <a:gd name="T79" fmla="*/ 46 h 159"/>
              <a:gd name="T80" fmla="*/ 25 w 183"/>
              <a:gd name="T81" fmla="*/ 43 h 159"/>
              <a:gd name="T82" fmla="*/ 45 w 183"/>
              <a:gd name="T83" fmla="*/ 38 h 159"/>
              <a:gd name="T84" fmla="*/ 130 w 183"/>
              <a:gd name="T85" fmla="*/ 14 h 159"/>
              <a:gd name="T86" fmla="*/ 145 w 183"/>
              <a:gd name="T87" fmla="*/ 43 h 159"/>
              <a:gd name="T88" fmla="*/ 166 w 183"/>
              <a:gd name="T89" fmla="*/ 46 h 159"/>
              <a:gd name="T90" fmla="*/ 169 w 183"/>
              <a:gd name="T91" fmla="*/ 55 h 159"/>
              <a:gd name="T92" fmla="*/ 147 w 183"/>
              <a:gd name="T93" fmla="*/ 122 h 159"/>
              <a:gd name="T94" fmla="*/ 36 w 183"/>
              <a:gd name="T95" fmla="*/ 122 h 159"/>
              <a:gd name="T96" fmla="*/ 36 w 183"/>
              <a:gd name="T97" fmla="*/ 130 h 159"/>
              <a:gd name="T98" fmla="*/ 151 w 183"/>
              <a:gd name="T99" fmla="*/ 126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" h="159">
                <a:moveTo>
                  <a:pt x="63" y="43"/>
                </a:moveTo>
                <a:cubicBezTo>
                  <a:pt x="63" y="43"/>
                  <a:pt x="63" y="43"/>
                  <a:pt x="63" y="43"/>
                </a:cubicBezTo>
                <a:cubicBezTo>
                  <a:pt x="66" y="45"/>
                  <a:pt x="69" y="47"/>
                  <a:pt x="73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4" y="47"/>
                  <a:pt x="117" y="45"/>
                  <a:pt x="120" y="43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22" y="40"/>
                  <a:pt x="124" y="37"/>
                  <a:pt x="124" y="33"/>
                </a:cubicBezTo>
                <a:cubicBezTo>
                  <a:pt x="124" y="30"/>
                  <a:pt x="122" y="26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17" y="21"/>
                  <a:pt x="114" y="20"/>
                  <a:pt x="110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69" y="20"/>
                  <a:pt x="65" y="21"/>
                  <a:pt x="63" y="24"/>
                </a:cubicBezTo>
                <a:cubicBezTo>
                  <a:pt x="61" y="26"/>
                  <a:pt x="59" y="30"/>
                  <a:pt x="59" y="33"/>
                </a:cubicBezTo>
                <a:cubicBezTo>
                  <a:pt x="59" y="37"/>
                  <a:pt x="61" y="40"/>
                  <a:pt x="63" y="43"/>
                </a:cubicBezTo>
                <a:cubicBezTo>
                  <a:pt x="63" y="43"/>
                  <a:pt x="63" y="43"/>
                  <a:pt x="63" y="43"/>
                </a:cubicBezTo>
                <a:close/>
                <a:moveTo>
                  <a:pt x="69" y="30"/>
                </a:moveTo>
                <a:cubicBezTo>
                  <a:pt x="69" y="30"/>
                  <a:pt x="69" y="30"/>
                  <a:pt x="69" y="30"/>
                </a:cubicBezTo>
                <a:cubicBezTo>
                  <a:pt x="70" y="29"/>
                  <a:pt x="71" y="28"/>
                  <a:pt x="73" y="28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2" y="28"/>
                  <a:pt x="113" y="29"/>
                  <a:pt x="114" y="3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5" y="31"/>
                  <a:pt x="115" y="32"/>
                  <a:pt x="115" y="33"/>
                </a:cubicBezTo>
                <a:cubicBezTo>
                  <a:pt x="115" y="35"/>
                  <a:pt x="115" y="36"/>
                  <a:pt x="114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3" y="38"/>
                  <a:pt x="112" y="38"/>
                  <a:pt x="110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1" y="38"/>
                  <a:pt x="70" y="38"/>
                  <a:pt x="6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8" y="36"/>
                  <a:pt x="68" y="35"/>
                  <a:pt x="68" y="33"/>
                </a:cubicBezTo>
                <a:cubicBezTo>
                  <a:pt x="68" y="32"/>
                  <a:pt x="68" y="31"/>
                  <a:pt x="69" y="30"/>
                </a:cubicBezTo>
                <a:close/>
                <a:moveTo>
                  <a:pt x="147" y="92"/>
                </a:moveTo>
                <a:cubicBezTo>
                  <a:pt x="147" y="92"/>
                  <a:pt x="147" y="92"/>
                  <a:pt x="14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4" y="92"/>
                  <a:pt x="32" y="94"/>
                  <a:pt x="32" y="96"/>
                </a:cubicBezTo>
                <a:cubicBezTo>
                  <a:pt x="32" y="98"/>
                  <a:pt x="34" y="100"/>
                  <a:pt x="36" y="100"/>
                </a:cubicBezTo>
                <a:cubicBezTo>
                  <a:pt x="147" y="100"/>
                  <a:pt x="147" y="100"/>
                  <a:pt x="147" y="100"/>
                </a:cubicBezTo>
                <a:cubicBezTo>
                  <a:pt x="149" y="100"/>
                  <a:pt x="151" y="98"/>
                  <a:pt x="151" y="96"/>
                </a:cubicBezTo>
                <a:cubicBezTo>
                  <a:pt x="151" y="94"/>
                  <a:pt x="149" y="92"/>
                  <a:pt x="147" y="92"/>
                </a:cubicBezTo>
                <a:close/>
                <a:moveTo>
                  <a:pt x="147" y="62"/>
                </a:moveTo>
                <a:cubicBezTo>
                  <a:pt x="147" y="62"/>
                  <a:pt x="147" y="62"/>
                  <a:pt x="147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4" y="62"/>
                  <a:pt x="32" y="64"/>
                  <a:pt x="32" y="66"/>
                </a:cubicBezTo>
                <a:cubicBezTo>
                  <a:pt x="32" y="68"/>
                  <a:pt x="34" y="70"/>
                  <a:pt x="36" y="70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49" y="70"/>
                  <a:pt x="151" y="68"/>
                  <a:pt x="151" y="66"/>
                </a:cubicBezTo>
                <a:cubicBezTo>
                  <a:pt x="151" y="64"/>
                  <a:pt x="149" y="62"/>
                  <a:pt x="147" y="62"/>
                </a:cubicBezTo>
                <a:close/>
                <a:moveTo>
                  <a:pt x="176" y="37"/>
                </a:moveTo>
                <a:cubicBezTo>
                  <a:pt x="176" y="37"/>
                  <a:pt x="176" y="37"/>
                  <a:pt x="176" y="37"/>
                </a:cubicBezTo>
                <a:cubicBezTo>
                  <a:pt x="176" y="37"/>
                  <a:pt x="176" y="37"/>
                  <a:pt x="176" y="37"/>
                </a:cubicBezTo>
                <a:cubicBezTo>
                  <a:pt x="171" y="32"/>
                  <a:pt x="164" y="29"/>
                  <a:pt x="157" y="29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42" y="6"/>
                  <a:pt x="142" y="6"/>
                  <a:pt x="142" y="6"/>
                </a:cubicBezTo>
                <a:cubicBezTo>
                  <a:pt x="141" y="3"/>
                  <a:pt x="138" y="0"/>
                  <a:pt x="13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2" y="2"/>
                  <a:pt x="41" y="5"/>
                </a:cubicBezTo>
                <a:cubicBezTo>
                  <a:pt x="33" y="29"/>
                  <a:pt x="33" y="29"/>
                  <a:pt x="33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19" y="29"/>
                  <a:pt x="12" y="32"/>
                  <a:pt x="8" y="36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41"/>
                  <a:pt x="0" y="48"/>
                  <a:pt x="0" y="55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3" y="147"/>
                  <a:pt x="7" y="151"/>
                </a:cubicBezTo>
                <a:cubicBezTo>
                  <a:pt x="12" y="156"/>
                  <a:pt x="18" y="159"/>
                  <a:pt x="25" y="159"/>
                </a:cubicBezTo>
                <a:cubicBezTo>
                  <a:pt x="157" y="159"/>
                  <a:pt x="157" y="159"/>
                  <a:pt x="157" y="159"/>
                </a:cubicBezTo>
                <a:cubicBezTo>
                  <a:pt x="164" y="159"/>
                  <a:pt x="171" y="156"/>
                  <a:pt x="176" y="151"/>
                </a:cubicBezTo>
                <a:cubicBezTo>
                  <a:pt x="176" y="151"/>
                  <a:pt x="176" y="151"/>
                  <a:pt x="176" y="151"/>
                </a:cubicBezTo>
                <a:cubicBezTo>
                  <a:pt x="180" y="147"/>
                  <a:pt x="183" y="140"/>
                  <a:pt x="183" y="133"/>
                </a:cubicBezTo>
                <a:cubicBezTo>
                  <a:pt x="183" y="55"/>
                  <a:pt x="183" y="55"/>
                  <a:pt x="183" y="55"/>
                </a:cubicBezTo>
                <a:cubicBezTo>
                  <a:pt x="183" y="48"/>
                  <a:pt x="180" y="42"/>
                  <a:pt x="176" y="37"/>
                </a:cubicBezTo>
                <a:close/>
                <a:moveTo>
                  <a:pt x="169" y="133"/>
                </a:moveTo>
                <a:cubicBezTo>
                  <a:pt x="169" y="133"/>
                  <a:pt x="169" y="133"/>
                  <a:pt x="169" y="133"/>
                </a:cubicBezTo>
                <a:cubicBezTo>
                  <a:pt x="169" y="136"/>
                  <a:pt x="168" y="139"/>
                  <a:pt x="166" y="141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63" y="143"/>
                  <a:pt x="161" y="145"/>
                  <a:pt x="157" y="145"/>
                </a:cubicBezTo>
                <a:cubicBezTo>
                  <a:pt x="25" y="145"/>
                  <a:pt x="25" y="145"/>
                  <a:pt x="25" y="145"/>
                </a:cubicBezTo>
                <a:cubicBezTo>
                  <a:pt x="22" y="145"/>
                  <a:pt x="19" y="143"/>
                  <a:pt x="17" y="141"/>
                </a:cubicBezTo>
                <a:cubicBezTo>
                  <a:pt x="15" y="139"/>
                  <a:pt x="14" y="136"/>
                  <a:pt x="14" y="133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52"/>
                  <a:pt x="15" y="49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20" y="44"/>
                  <a:pt x="22" y="43"/>
                  <a:pt x="25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41" y="43"/>
                  <a:pt x="44" y="41"/>
                  <a:pt x="45" y="38"/>
                </a:cubicBezTo>
                <a:cubicBezTo>
                  <a:pt x="53" y="14"/>
                  <a:pt x="53" y="14"/>
                  <a:pt x="53" y="1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8" y="38"/>
                  <a:pt x="138" y="38"/>
                  <a:pt x="138" y="38"/>
                </a:cubicBezTo>
                <a:cubicBezTo>
                  <a:pt x="140" y="41"/>
                  <a:pt x="142" y="43"/>
                  <a:pt x="145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61" y="43"/>
                  <a:pt x="163" y="44"/>
                  <a:pt x="166" y="46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9"/>
                  <a:pt x="169" y="52"/>
                  <a:pt x="169" y="55"/>
                </a:cubicBezTo>
                <a:cubicBezTo>
                  <a:pt x="169" y="133"/>
                  <a:pt x="169" y="133"/>
                  <a:pt x="169" y="133"/>
                </a:cubicBezTo>
                <a:close/>
                <a:moveTo>
                  <a:pt x="147" y="122"/>
                </a:moveTo>
                <a:cubicBezTo>
                  <a:pt x="147" y="122"/>
                  <a:pt x="147" y="122"/>
                  <a:pt x="147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4" y="122"/>
                  <a:pt x="32" y="124"/>
                  <a:pt x="32" y="126"/>
                </a:cubicBezTo>
                <a:cubicBezTo>
                  <a:pt x="32" y="128"/>
                  <a:pt x="34" y="130"/>
                  <a:pt x="36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9" y="130"/>
                  <a:pt x="151" y="128"/>
                  <a:pt x="151" y="126"/>
                </a:cubicBezTo>
                <a:cubicBezTo>
                  <a:pt x="151" y="124"/>
                  <a:pt x="149" y="122"/>
                  <a:pt x="147" y="1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838" name="Hexagon 22"/>
          <p:cNvSpPr/>
          <p:nvPr/>
        </p:nvSpPr>
        <p:spPr>
          <a:xfrm>
            <a:off x="1142976" y="1413962"/>
            <a:ext cx="1500198" cy="1293274"/>
          </a:xfrm>
          <a:prstGeom prst="hexagon"/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39" name="Hexagon 23"/>
          <p:cNvSpPr/>
          <p:nvPr/>
        </p:nvSpPr>
        <p:spPr>
          <a:xfrm>
            <a:off x="3857620" y="1421352"/>
            <a:ext cx="1500198" cy="1293274"/>
          </a:xfrm>
          <a:prstGeom prst="hexagon"/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40" name="Hexagon 24"/>
          <p:cNvSpPr/>
          <p:nvPr/>
        </p:nvSpPr>
        <p:spPr>
          <a:xfrm>
            <a:off x="6572264" y="1421352"/>
            <a:ext cx="1500198" cy="1293274"/>
          </a:xfrm>
          <a:prstGeom prst="hexagon"/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41" name="Hexagon 25"/>
          <p:cNvSpPr/>
          <p:nvPr/>
        </p:nvSpPr>
        <p:spPr>
          <a:xfrm>
            <a:off x="1333097" y="1577859"/>
            <a:ext cx="1119957" cy="965480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42" name="Hexagon 26"/>
          <p:cNvSpPr/>
          <p:nvPr/>
        </p:nvSpPr>
        <p:spPr>
          <a:xfrm>
            <a:off x="4047741" y="1585249"/>
            <a:ext cx="1119957" cy="965480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43" name="Hexagon 27"/>
          <p:cNvSpPr/>
          <p:nvPr/>
        </p:nvSpPr>
        <p:spPr>
          <a:xfrm>
            <a:off x="6762385" y="1585249"/>
            <a:ext cx="1119957" cy="965480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62" name="Straight Connector 33"/>
          <p:cNvCxnSpPr>
            <a:cxnSpLocks/>
            <a:endCxn id="1048839" idx="3"/>
          </p:cNvCxnSpPr>
          <p:nvPr/>
        </p:nvCxnSpPr>
        <p:spPr>
          <a:xfrm flipV="1">
            <a:off x="2643174" y="2067989"/>
            <a:ext cx="1214446" cy="369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Straight Connector 35"/>
          <p:cNvCxnSpPr>
            <a:cxnSpLocks/>
          </p:cNvCxnSpPr>
          <p:nvPr/>
        </p:nvCxnSpPr>
        <p:spPr>
          <a:xfrm flipV="1">
            <a:off x="5357818" y="2071684"/>
            <a:ext cx="1214446" cy="369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Straight Connector 36"/>
          <p:cNvCxnSpPr>
            <a:cxnSpLocks/>
          </p:cNvCxnSpPr>
          <p:nvPr/>
        </p:nvCxnSpPr>
        <p:spPr>
          <a:xfrm flipV="1">
            <a:off x="8072462" y="2071684"/>
            <a:ext cx="1071538" cy="369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44" name="TextBox 30"/>
          <p:cNvSpPr txBox="1"/>
          <p:nvPr/>
        </p:nvSpPr>
        <p:spPr>
          <a:xfrm>
            <a:off x="571472" y="3929072"/>
            <a:ext cx="2786082" cy="66146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the</a:t>
            </a:r>
          </a:p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of past.</a:t>
            </a:r>
            <a:endParaRPr dirty="0" sz="13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45" name="TextBox 32"/>
          <p:cNvSpPr txBox="1"/>
          <p:nvPr/>
        </p:nvSpPr>
        <p:spPr>
          <a:xfrm>
            <a:off x="3286116" y="3929072"/>
            <a:ext cx="2786082" cy="682174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the</a:t>
            </a:r>
          </a:p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of past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46" name="TextBox 34"/>
          <p:cNvSpPr txBox="1"/>
          <p:nvPr/>
        </p:nvSpPr>
        <p:spPr>
          <a:xfrm>
            <a:off x="6072198" y="3929072"/>
            <a:ext cx="2786082" cy="66146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the</a:t>
            </a:r>
          </a:p>
          <a:p>
            <a:pPr algn="ctr">
              <a:lnSpc>
                <a:spcPct val="150000"/>
              </a:lnSpc>
            </a:pP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of past.</a:t>
            </a:r>
            <a:endParaRPr dirty="0" sz="13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Chevron 26"/>
          <p:cNvSpPr/>
          <p:nvPr/>
        </p:nvSpPr>
        <p:spPr>
          <a:xfrm>
            <a:off x="-9501286" y="-3429024"/>
            <a:ext cx="5143500" cy="5143500"/>
          </a:xfrm>
          <a:prstGeom prst="chevron"/>
          <a:blipFill rotWithShape="1" dpi="0">
            <a:blip xmlns:r="http://schemas.openxmlformats.org/officeDocument/2006/relationships" r:embed="rId1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097167" name="Picture 19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848" name="Rectangle 20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49" name="Rectangle 21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0" name="Rectangle 22"/>
          <p:cNvSpPr/>
          <p:nvPr/>
        </p:nvSpPr>
        <p:spPr>
          <a:xfrm>
            <a:off x="152368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1" name="Rectangle 23"/>
          <p:cNvSpPr/>
          <p:nvPr/>
        </p:nvSpPr>
        <p:spPr>
          <a:xfrm rot="5400000">
            <a:off x="545277" y="-1690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2" name="Rectangle 24"/>
          <p:cNvSpPr/>
          <p:nvPr/>
        </p:nvSpPr>
        <p:spPr>
          <a:xfrm>
            <a:off x="8929686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3" name="Rectangle 25"/>
          <p:cNvSpPr/>
          <p:nvPr/>
        </p:nvSpPr>
        <p:spPr>
          <a:xfrm rot="5400000">
            <a:off x="8455847" y="44553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4" name="Rectangle 28"/>
          <p:cNvSpPr/>
          <p:nvPr/>
        </p:nvSpPr>
        <p:spPr>
          <a:xfrm>
            <a:off x="8786842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5" name="Rectangle 29"/>
          <p:cNvSpPr/>
          <p:nvPr/>
        </p:nvSpPr>
        <p:spPr>
          <a:xfrm rot="5400000">
            <a:off x="8608247" y="46077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6" name="Rectangle 30"/>
          <p:cNvSpPr/>
          <p:nvPr/>
        </p:nvSpPr>
        <p:spPr>
          <a:xfrm>
            <a:off x="357158" y="357172"/>
            <a:ext cx="8429684" cy="4429156"/>
          </a:xfrm>
          <a:prstGeom prst="rect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7" name="Rectangle 31"/>
          <p:cNvSpPr/>
          <p:nvPr/>
        </p:nvSpPr>
        <p:spPr>
          <a:xfrm>
            <a:off x="357158" y="357172"/>
            <a:ext cx="8429684" cy="4429156"/>
          </a:xfrm>
          <a:prstGeom prst="rect"/>
          <a:solidFill>
            <a:srgbClr val="B1D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8" name="Rectangle 32"/>
          <p:cNvSpPr/>
          <p:nvPr/>
        </p:nvSpPr>
        <p:spPr>
          <a:xfrm>
            <a:off x="357158" y="357172"/>
            <a:ext cx="3857652" cy="2143140"/>
          </a:xfrm>
          <a:prstGeom prst="rect"/>
          <a:blipFill>
            <a:blip xmlns:r="http://schemas.openxmlformats.org/officeDocument/2006/relationships" r:embed="rId3" cstate="print">
              <a:lum bright="14000" contrast="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59" name="TextBox 33"/>
          <p:cNvSpPr txBox="1"/>
          <p:nvPr/>
        </p:nvSpPr>
        <p:spPr>
          <a:xfrm>
            <a:off x="1357290" y="2643188"/>
            <a:ext cx="4500594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000" smtClean="0">
                <a:solidFill>
                  <a:srgbClr val="0C0A2C"/>
                </a:solidFill>
              </a:rPr>
              <a:t>CONTENT 1</a:t>
            </a:r>
            <a:endParaRPr b="1" dirty="0" sz="3200" lang="en-IN" spc="1000">
              <a:solidFill>
                <a:srgbClr val="0C0A2C"/>
              </a:solidFill>
            </a:endParaRPr>
          </a:p>
        </p:txBody>
      </p:sp>
      <p:cxnSp>
        <p:nvCxnSpPr>
          <p:cNvPr id="3145765" name="Straight Connector 34"/>
          <p:cNvCxnSpPr>
            <a:cxnSpLocks/>
            <a:stCxn id="1048865" idx="2"/>
          </p:cNvCxnSpPr>
          <p:nvPr/>
        </p:nvCxnSpPr>
        <p:spPr>
          <a:xfrm rot="5400000">
            <a:off x="2643174" y="1573207"/>
            <a:ext cx="1588" cy="3286148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60" name="TextBox 35"/>
          <p:cNvSpPr txBox="1"/>
          <p:nvPr/>
        </p:nvSpPr>
        <p:spPr>
          <a:xfrm>
            <a:off x="500034" y="2629917"/>
            <a:ext cx="99060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b="1" dirty="0" sz="3200" lang="en-US" spc="1500" smtClean="0">
                <a:solidFill>
                  <a:srgbClr val="0C0A2C"/>
                </a:solidFill>
              </a:rPr>
              <a:t>1</a:t>
            </a:r>
            <a:endParaRPr b="1" dirty="0" sz="3200" lang="en-IN" spc="1500">
              <a:solidFill>
                <a:srgbClr val="0C0A2C"/>
              </a:solidFill>
            </a:endParaRPr>
          </a:p>
        </p:txBody>
      </p:sp>
      <p:sp>
        <p:nvSpPr>
          <p:cNvPr id="1048861" name="Rectangle 37"/>
          <p:cNvSpPr/>
          <p:nvPr/>
        </p:nvSpPr>
        <p:spPr>
          <a:xfrm>
            <a:off x="4286248" y="357172"/>
            <a:ext cx="4500594" cy="2143140"/>
          </a:xfrm>
          <a:prstGeom prst="rect"/>
          <a:blipFill>
            <a:blip xmlns:r="http://schemas.openxmlformats.org/officeDocument/2006/relationships" r:embed="rId4">
              <a:lum bright="19000" contrast="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62" name="Rectangle 38"/>
          <p:cNvSpPr/>
          <p:nvPr/>
        </p:nvSpPr>
        <p:spPr>
          <a:xfrm>
            <a:off x="5000628" y="2643188"/>
            <a:ext cx="3786214" cy="2143140"/>
          </a:xfrm>
          <a:prstGeom prst="rect"/>
          <a:blipFill>
            <a:blip xmlns:r="http://schemas.openxmlformats.org/officeDocument/2006/relationships" r:embed="rId1">
              <a:lum bright="18000" contrast="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63" name="任意多边形 6"/>
          <p:cNvSpPr/>
          <p:nvPr/>
        </p:nvSpPr>
        <p:spPr>
          <a:xfrm rot="10800000" flipH="1">
            <a:off x="4000496" y="743885"/>
            <a:ext cx="487675" cy="1756427"/>
          </a:xfrm>
          <a:custGeom>
            <a:avLst/>
            <a:gdLst>
              <a:gd name="connsiteX0" fmla="*/ 0 w 773"/>
              <a:gd name="connsiteY0" fmla="*/ 0 h 6569"/>
              <a:gd name="connsiteX1" fmla="*/ 773 w 773"/>
              <a:gd name="connsiteY1" fmla="*/ 0 h 6569"/>
              <a:gd name="connsiteX2" fmla="*/ 773 w 773"/>
              <a:gd name="connsiteY2" fmla="*/ 6569 h 6569"/>
              <a:gd name="connsiteX3" fmla="*/ 387 w 773"/>
              <a:gd name="connsiteY3" fmla="*/ 6028 h 6569"/>
              <a:gd name="connsiteX4" fmla="*/ 0 w 773"/>
              <a:gd name="connsiteY4" fmla="*/ 6569 h 6569"/>
              <a:gd name="connsiteX5" fmla="*/ 0 w 773"/>
              <a:gd name="connsiteY5" fmla="*/ 0 h 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" h="6569">
                <a:moveTo>
                  <a:pt x="0" y="0"/>
                </a:moveTo>
                <a:lnTo>
                  <a:pt x="773" y="0"/>
                </a:lnTo>
                <a:lnTo>
                  <a:pt x="773" y="6569"/>
                </a:lnTo>
                <a:lnTo>
                  <a:pt x="387" y="6028"/>
                </a:lnTo>
                <a:lnTo>
                  <a:pt x="0" y="6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864" name="Rectangle 40"/>
          <p:cNvSpPr/>
          <p:nvPr/>
        </p:nvSpPr>
        <p:spPr>
          <a:xfrm>
            <a:off x="357158" y="2500312"/>
            <a:ext cx="8429684" cy="14287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65" name="Teardrop 41"/>
          <p:cNvSpPr/>
          <p:nvPr/>
        </p:nvSpPr>
        <p:spPr>
          <a:xfrm>
            <a:off x="4000496" y="2644777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66" name="Straight Connector 42"/>
          <p:cNvCxnSpPr>
            <a:cxnSpLocks/>
            <a:stCxn id="1048865" idx="7"/>
          </p:cNvCxnSpPr>
          <p:nvPr/>
        </p:nvCxnSpPr>
        <p:spPr>
          <a:xfrm rot="16200000" flipV="1">
            <a:off x="2786050" y="858827"/>
            <a:ext cx="1588" cy="3571900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66" name="Teardrop 43"/>
          <p:cNvSpPr/>
          <p:nvPr/>
        </p:nvSpPr>
        <p:spPr>
          <a:xfrm flipH="1">
            <a:off x="714348" y="2643188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67" name="TextBox 27"/>
          <p:cNvSpPr txBox="1"/>
          <p:nvPr/>
        </p:nvSpPr>
        <p:spPr>
          <a:xfrm>
            <a:off x="428596" y="3500444"/>
            <a:ext cx="4500594" cy="102842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 </a:t>
            </a:r>
            <a:r>
              <a:rPr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to </a:t>
            </a:r>
            <a:r>
              <a:rPr dirty="0" sz="1400" lang="en-IN" smtClean="0">
                <a:solidFill>
                  <a:srgbClr val="0C0A2C"/>
                </a:solidFill>
              </a:rPr>
              <a:t>the depths of past.</a:t>
            </a:r>
            <a:endParaRPr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4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868" name="Half Frame 6"/>
          <p:cNvSpPr/>
          <p:nvPr/>
        </p:nvSpPr>
        <p:spPr>
          <a:xfrm>
            <a:off x="714347" y="1428742"/>
            <a:ext cx="428628" cy="428628"/>
          </a:xfrm>
          <a:prstGeom prst="halfFram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69" name="Half Frame 7"/>
          <p:cNvSpPr/>
          <p:nvPr/>
        </p:nvSpPr>
        <p:spPr>
          <a:xfrm flipH="1">
            <a:off x="3929058" y="1428742"/>
            <a:ext cx="428628" cy="428628"/>
          </a:xfrm>
          <a:prstGeom prst="halfFram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70" name="Half Frame 8"/>
          <p:cNvSpPr/>
          <p:nvPr/>
        </p:nvSpPr>
        <p:spPr>
          <a:xfrm rot="5400000" flipH="1">
            <a:off x="3929058" y="4286262"/>
            <a:ext cx="428628" cy="428628"/>
          </a:xfrm>
          <a:prstGeom prst="halfFram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71" name="Half Frame 9"/>
          <p:cNvSpPr/>
          <p:nvPr/>
        </p:nvSpPr>
        <p:spPr>
          <a:xfrm rot="10800000" flipH="1">
            <a:off x="714348" y="4286262"/>
            <a:ext cx="428628" cy="428628"/>
          </a:xfrm>
          <a:prstGeom prst="halfFram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872" name="Rectangle 10"/>
          <p:cNvSpPr/>
          <p:nvPr/>
        </p:nvSpPr>
        <p:spPr>
          <a:xfrm>
            <a:off x="785786" y="1500180"/>
            <a:ext cx="3500462" cy="3143272"/>
          </a:xfrm>
          <a:prstGeom prst="rect"/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pic>
        <p:nvPicPr>
          <p:cNvPr id="2097169" name="Picture 3" descr="D:\subham\event  planning\image\pi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 rot="6022186" flipH="1">
            <a:off x="1165995" y="1880389"/>
            <a:ext cx="2900196" cy="2900196"/>
          </a:xfrm>
          <a:prstGeom prst="rect"/>
          <a:noFill/>
        </p:spPr>
      </p:pic>
      <p:sp>
        <p:nvSpPr>
          <p:cNvPr id="1048873" name="TextBox 11"/>
          <p:cNvSpPr txBox="1"/>
          <p:nvPr/>
        </p:nvSpPr>
        <p:spPr>
          <a:xfrm>
            <a:off x="5857884" y="1621031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74" name="TextBox 12"/>
          <p:cNvSpPr txBox="1"/>
          <p:nvPr/>
        </p:nvSpPr>
        <p:spPr>
          <a:xfrm>
            <a:off x="5857884" y="2721119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75" name="TextBox 13"/>
          <p:cNvSpPr txBox="1"/>
          <p:nvPr/>
        </p:nvSpPr>
        <p:spPr>
          <a:xfrm>
            <a:off x="5857884" y="3764171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76" name="Rectangle 17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77" name="Rectangle 18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78" name="Rectangle 19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79" name="Rectangle 20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0" name="TextBox 21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81" name="Diamond 26"/>
          <p:cNvSpPr/>
          <p:nvPr/>
        </p:nvSpPr>
        <p:spPr>
          <a:xfrm>
            <a:off x="5572132" y="1785932"/>
            <a:ext cx="142876" cy="142876"/>
          </a:xfrm>
          <a:prstGeom prst="diamond"/>
          <a:solidFill>
            <a:schemeClr val="accent1">
              <a:lumMod val="40000"/>
              <a:lumOff val="6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2" name="Diamond 27"/>
          <p:cNvSpPr/>
          <p:nvPr/>
        </p:nvSpPr>
        <p:spPr>
          <a:xfrm>
            <a:off x="5572132" y="2857502"/>
            <a:ext cx="142876" cy="142876"/>
          </a:xfrm>
          <a:prstGeom prst="diamond"/>
          <a:solidFill>
            <a:schemeClr val="accent1">
              <a:lumMod val="40000"/>
              <a:lumOff val="6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3" name="Diamond 28"/>
          <p:cNvSpPr/>
          <p:nvPr/>
        </p:nvSpPr>
        <p:spPr>
          <a:xfrm>
            <a:off x="5572132" y="3929072"/>
            <a:ext cx="142876" cy="142876"/>
          </a:xfrm>
          <a:prstGeom prst="diamond"/>
          <a:solidFill>
            <a:schemeClr val="accent1">
              <a:lumMod val="40000"/>
              <a:lumOff val="6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67" name="Straight Connector 34"/>
          <p:cNvCxnSpPr>
            <a:cxnSpLocks/>
          </p:cNvCxnSpPr>
          <p:nvPr/>
        </p:nvCxnSpPr>
        <p:spPr>
          <a:xfrm rot="5400000">
            <a:off x="3674742" y="3142460"/>
            <a:ext cx="2571768" cy="1588"/>
          </a:xfrm>
          <a:prstGeom prst="line"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4" name="TextBox 23"/>
          <p:cNvSpPr txBox="1"/>
          <p:nvPr/>
        </p:nvSpPr>
        <p:spPr>
          <a:xfrm>
            <a:off x="5857884" y="2084814"/>
            <a:ext cx="3357586" cy="29238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past.</a:t>
            </a:r>
            <a:endParaRPr dirty="0" sz="13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85" name="TextBox 25"/>
          <p:cNvSpPr txBox="1"/>
          <p:nvPr/>
        </p:nvSpPr>
        <p:spPr>
          <a:xfrm>
            <a:off x="5857884" y="3214692"/>
            <a:ext cx="3357586" cy="29238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past.</a:t>
            </a:r>
            <a:endParaRPr dirty="0" sz="13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86" name="TextBox 29"/>
          <p:cNvSpPr txBox="1"/>
          <p:nvPr/>
        </p:nvSpPr>
        <p:spPr>
          <a:xfrm>
            <a:off x="5857884" y="4286262"/>
            <a:ext cx="3357586" cy="29238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</a:t>
            </a:r>
            <a:r>
              <a:rPr dirty="0" sz="13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past.</a:t>
            </a:r>
            <a:endParaRPr dirty="0" sz="13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5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cxnSp>
        <p:nvCxnSpPr>
          <p:cNvPr id="3145768" name="Straight Connector 10"/>
          <p:cNvCxnSpPr>
            <a:cxnSpLocks/>
          </p:cNvCxnSpPr>
          <p:nvPr/>
        </p:nvCxnSpPr>
        <p:spPr>
          <a:xfrm>
            <a:off x="-32" y="4357700"/>
            <a:ext cx="6572264" cy="158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7" name="TextBox 16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888" name="Rectangle 17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89" name="Rectangle 18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0" name="Rectangle 19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1" name="Rectangle 20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2" name="Rectangle 21"/>
          <p:cNvSpPr/>
          <p:nvPr/>
        </p:nvSpPr>
        <p:spPr>
          <a:xfrm rot="8217045">
            <a:off x="6658054" y="1154906"/>
            <a:ext cx="301910" cy="1207640"/>
          </a:xfrm>
          <a:prstGeom prst="rect"/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3" name="Rectangle 22"/>
          <p:cNvSpPr/>
          <p:nvPr/>
        </p:nvSpPr>
        <p:spPr>
          <a:xfrm rot="2817045">
            <a:off x="6679855" y="3445697"/>
            <a:ext cx="301910" cy="1207640"/>
          </a:xfrm>
          <a:prstGeom prst="rect"/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4" name="Rectangle 23"/>
          <p:cNvSpPr/>
          <p:nvPr/>
        </p:nvSpPr>
        <p:spPr>
          <a:xfrm rot="8217045">
            <a:off x="6515178" y="2276113"/>
            <a:ext cx="301910" cy="1207640"/>
          </a:xfrm>
          <a:prstGeom prst="rect"/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5" name="Rectangle 4"/>
          <p:cNvSpPr/>
          <p:nvPr/>
        </p:nvSpPr>
        <p:spPr>
          <a:xfrm>
            <a:off x="0" y="1214428"/>
            <a:ext cx="6500794" cy="3357586"/>
          </a:xfrm>
          <a:prstGeom prst="rect"/>
          <a:blipFill>
            <a:blip xmlns:r="http://schemas.openxmlformats.org/officeDocument/2006/relationships" r:embed="rId2" cstate="print">
              <a:lum bright="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896" name="Rectangle 5"/>
          <p:cNvSpPr/>
          <p:nvPr/>
        </p:nvSpPr>
        <p:spPr>
          <a:xfrm>
            <a:off x="6786578" y="1214428"/>
            <a:ext cx="2357422" cy="3357586"/>
          </a:xfrm>
          <a:prstGeom prst="rect"/>
          <a:blipFill rotWithShape="1" dpi="0">
            <a:blip xmlns:r="http://schemas.openxmlformats.org/officeDocument/2006/relationships" r:embed="rId3">
              <a:lum bright="22000" contrast="3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69" name="Straight Connector 9"/>
          <p:cNvCxnSpPr>
            <a:cxnSpLocks/>
          </p:cNvCxnSpPr>
          <p:nvPr/>
        </p:nvCxnSpPr>
        <p:spPr>
          <a:xfrm>
            <a:off x="0" y="1428742"/>
            <a:ext cx="6500826" cy="158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Straight Connector 13"/>
          <p:cNvCxnSpPr>
            <a:cxnSpLocks/>
          </p:cNvCxnSpPr>
          <p:nvPr/>
        </p:nvCxnSpPr>
        <p:spPr>
          <a:xfrm>
            <a:off x="6786578" y="1428034"/>
            <a:ext cx="2928926" cy="7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97" name="Pentagon 6"/>
          <p:cNvSpPr/>
          <p:nvPr/>
        </p:nvSpPr>
        <p:spPr>
          <a:xfrm>
            <a:off x="214282" y="1000114"/>
            <a:ext cx="1535917" cy="428628"/>
          </a:xfrm>
          <a:prstGeom prst="homePlate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71" name="Straight Connector 11"/>
          <p:cNvCxnSpPr>
            <a:cxnSpLocks/>
          </p:cNvCxnSpPr>
          <p:nvPr/>
        </p:nvCxnSpPr>
        <p:spPr>
          <a:xfrm>
            <a:off x="6786578" y="4429138"/>
            <a:ext cx="2928926" cy="7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Straight Connector 24"/>
          <p:cNvCxnSpPr>
            <a:cxnSpLocks/>
          </p:cNvCxnSpPr>
          <p:nvPr/>
        </p:nvCxnSpPr>
        <p:spPr>
          <a:xfrm>
            <a:off x="4429124" y="1000114"/>
            <a:ext cx="1643074" cy="158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98" name="TextBox 27"/>
          <p:cNvSpPr txBox="1"/>
          <p:nvPr/>
        </p:nvSpPr>
        <p:spPr>
          <a:xfrm>
            <a:off x="1000100" y="2214560"/>
            <a:ext cx="4500594" cy="102842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b="1"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b="1"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b="1" dirty="0" sz="1400" lang="en-IN" smtClean="0">
                <a:solidFill>
                  <a:srgbClr val="0C0A2C"/>
                </a:solidFill>
              </a:rPr>
              <a:t> </a:t>
            </a:r>
            <a:r>
              <a:rPr b="1"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b="1"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b="1" dirty="0" sz="1400" lang="en-IN" smtClean="0">
                <a:solidFill>
                  <a:srgbClr val="0C0A2C"/>
                </a:solidFill>
              </a:rPr>
              <a:t>to </a:t>
            </a:r>
            <a:r>
              <a:rPr b="1" dirty="0" sz="1400" lang="en-IN" smtClean="0">
                <a:solidFill>
                  <a:srgbClr val="0C0A2C"/>
                </a:solidFill>
              </a:rPr>
              <a:t>the depths of past.</a:t>
            </a:r>
            <a:endParaRPr b="1"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9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899" name="TextBox 13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00" name="Rectangle 14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01" name="Rectangle 15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02" name="Rectangle 16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903" name="Rectangle 1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cxnSp>
        <p:nvCxnSpPr>
          <p:cNvPr id="3145773" name="Straight Connector 19"/>
          <p:cNvCxnSpPr>
            <a:cxnSpLocks/>
          </p:cNvCxnSpPr>
          <p:nvPr/>
        </p:nvCxnSpPr>
        <p:spPr>
          <a:xfrm>
            <a:off x="4071934" y="1000114"/>
            <a:ext cx="1071570" cy="1588"/>
          </a:xfrm>
          <a:prstGeom prst="line"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4" name="矩形 17"/>
          <p:cNvSpPr/>
          <p:nvPr/>
        </p:nvSpPr>
        <p:spPr>
          <a:xfrm>
            <a:off x="357158" y="1785932"/>
            <a:ext cx="1857388" cy="3714776"/>
          </a:xfrm>
          <a:prstGeom prst="rect"/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905" name="矩形 17"/>
          <p:cNvSpPr/>
          <p:nvPr/>
        </p:nvSpPr>
        <p:spPr>
          <a:xfrm>
            <a:off x="6929454" y="1785932"/>
            <a:ext cx="1857388" cy="371477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906" name="TextBox 5"/>
          <p:cNvSpPr txBox="1"/>
          <p:nvPr/>
        </p:nvSpPr>
        <p:spPr>
          <a:xfrm>
            <a:off x="7000892" y="1840287"/>
            <a:ext cx="1785950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pc="100" smtClean="0">
                <a:solidFill>
                  <a:srgbClr val="0C0A2C"/>
                </a:solidFill>
              </a:rPr>
              <a:t>ADD YOUR TITLE</a:t>
            </a:r>
            <a:endParaRPr dirty="0" sz="1600" lang="en-IN" spc="100">
              <a:solidFill>
                <a:srgbClr val="0C0A2C"/>
              </a:solidFill>
            </a:endParaRPr>
          </a:p>
        </p:txBody>
      </p:sp>
      <p:sp>
        <p:nvSpPr>
          <p:cNvPr id="1048907" name="TextBox 7"/>
          <p:cNvSpPr txBox="1"/>
          <p:nvPr/>
        </p:nvSpPr>
        <p:spPr>
          <a:xfrm>
            <a:off x="7000892" y="3429006"/>
            <a:ext cx="192882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pc="100" smtClean="0">
                <a:solidFill>
                  <a:srgbClr val="0C0A2C"/>
                </a:solidFill>
              </a:rPr>
              <a:t>ADD YOUR TITLE</a:t>
            </a:r>
            <a:endParaRPr dirty="0" sz="1600" lang="en-IN" spc="100">
              <a:solidFill>
                <a:srgbClr val="0C0A2C"/>
              </a:solidFill>
            </a:endParaRPr>
          </a:p>
        </p:txBody>
      </p:sp>
      <p:sp>
        <p:nvSpPr>
          <p:cNvPr id="1048908" name="TextBox 9"/>
          <p:cNvSpPr txBox="1"/>
          <p:nvPr/>
        </p:nvSpPr>
        <p:spPr>
          <a:xfrm>
            <a:off x="428596" y="3429006"/>
            <a:ext cx="2000264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1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09" name="TextBox 11"/>
          <p:cNvSpPr txBox="1"/>
          <p:nvPr/>
        </p:nvSpPr>
        <p:spPr>
          <a:xfrm>
            <a:off x="428596" y="1840287"/>
            <a:ext cx="2571768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16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10" name="Striped Right Arrow 26"/>
          <p:cNvSpPr/>
          <p:nvPr/>
        </p:nvSpPr>
        <p:spPr>
          <a:xfrm rot="13730896" flipH="1">
            <a:off x="1857356" y="1643056"/>
            <a:ext cx="640246" cy="317131"/>
          </a:xfrm>
          <a:prstGeom prst="stripedRightArrow"/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11" name="Striped Right Arrow 27"/>
          <p:cNvSpPr/>
          <p:nvPr/>
        </p:nvSpPr>
        <p:spPr>
          <a:xfrm rot="7869104">
            <a:off x="6653633" y="1567730"/>
            <a:ext cx="640246" cy="317131"/>
          </a:xfrm>
          <a:prstGeom prst="stripedRightArrow"/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12" name="Rectangle 23"/>
          <p:cNvSpPr/>
          <p:nvPr/>
        </p:nvSpPr>
        <p:spPr>
          <a:xfrm>
            <a:off x="2928926" y="2214560"/>
            <a:ext cx="3214710" cy="2071702"/>
          </a:xfrm>
          <a:prstGeom prst="rect"/>
          <a:blipFill>
            <a:blip xmlns:r="http://schemas.openxmlformats.org/officeDocument/2006/relationships" r:embed="rId2">
              <a:lum bright="22000" contrast="7000"/>
            </a:blip>
            <a:stretch>
              <a:fillRect l="-21000" t="-11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74" name="Straight Connector 25"/>
          <p:cNvCxnSpPr>
            <a:cxnSpLocks/>
          </p:cNvCxnSpPr>
          <p:nvPr/>
        </p:nvCxnSpPr>
        <p:spPr>
          <a:xfrm rot="5400000">
            <a:off x="-1320831" y="3463940"/>
            <a:ext cx="3357568" cy="1588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5" name="Straight Connector 28"/>
          <p:cNvCxnSpPr>
            <a:cxnSpLocks/>
          </p:cNvCxnSpPr>
          <p:nvPr/>
        </p:nvCxnSpPr>
        <p:spPr>
          <a:xfrm rot="5400000">
            <a:off x="7108852" y="3463922"/>
            <a:ext cx="3357568" cy="1588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2" name="Picture 30" descr="laptop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285984" y="2000246"/>
            <a:ext cx="4500594" cy="2664824"/>
          </a:xfrm>
          <a:prstGeom prst="rect"/>
        </p:spPr>
      </p:pic>
      <p:sp>
        <p:nvSpPr>
          <p:cNvPr id="1048913" name="TextBox 24"/>
          <p:cNvSpPr txBox="1"/>
          <p:nvPr/>
        </p:nvSpPr>
        <p:spPr>
          <a:xfrm>
            <a:off x="214282" y="2227690"/>
            <a:ext cx="2143140" cy="600164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endParaRPr dirty="0" sz="11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1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14" name="TextBox 31"/>
          <p:cNvSpPr txBox="1"/>
          <p:nvPr/>
        </p:nvSpPr>
        <p:spPr>
          <a:xfrm>
            <a:off x="214282" y="3857634"/>
            <a:ext cx="2143140" cy="600164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endParaRPr dirty="0" sz="11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</a:t>
            </a:r>
            <a:r>
              <a:rPr dirty="0" sz="11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1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15" name="TextBox 32"/>
          <p:cNvSpPr txBox="1"/>
          <p:nvPr/>
        </p:nvSpPr>
        <p:spPr>
          <a:xfrm>
            <a:off x="6786578" y="2283562"/>
            <a:ext cx="2143140" cy="57394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</a:rPr>
              <a:t>Nostalgia </a:t>
            </a:r>
            <a:r>
              <a:rPr dirty="0" sz="1100" lang="en-IN" smtClean="0">
                <a:solidFill>
                  <a:srgbClr val="0C0A2C"/>
                </a:solidFill>
              </a:rPr>
              <a:t>took me </a:t>
            </a:r>
            <a:r>
              <a:rPr dirty="0" sz="1100" lang="en-IN" smtClean="0">
                <a:solidFill>
                  <a:srgbClr val="0C0A2C"/>
                </a:solidFill>
              </a:rPr>
              <a:t>to </a:t>
            </a:r>
            <a:r>
              <a:rPr dirty="0" sz="1100" lang="en-IN" smtClean="0">
                <a:solidFill>
                  <a:srgbClr val="0C0A2C"/>
                </a:solidFill>
              </a:rPr>
              <a:t>the </a:t>
            </a:r>
            <a:endParaRPr dirty="0" sz="11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</a:rPr>
              <a:t>depths </a:t>
            </a:r>
            <a:r>
              <a:rPr dirty="0" sz="1100" lang="en-IN" smtClean="0">
                <a:solidFill>
                  <a:srgbClr val="0C0A2C"/>
                </a:solidFill>
              </a:rPr>
              <a:t>of past.</a:t>
            </a:r>
            <a:endParaRPr dirty="0" sz="1100" lang="en-IN" spc="1500">
              <a:solidFill>
                <a:srgbClr val="0C0A2C"/>
              </a:solidFill>
            </a:endParaRPr>
          </a:p>
        </p:txBody>
      </p:sp>
      <p:sp>
        <p:nvSpPr>
          <p:cNvPr id="1048916" name="TextBox 33"/>
          <p:cNvSpPr txBox="1"/>
          <p:nvPr/>
        </p:nvSpPr>
        <p:spPr>
          <a:xfrm>
            <a:off x="6786578" y="3855198"/>
            <a:ext cx="2143140" cy="57394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</a:rPr>
              <a:t>Nostalgia </a:t>
            </a:r>
            <a:r>
              <a:rPr dirty="0" sz="1100" lang="en-IN" smtClean="0">
                <a:solidFill>
                  <a:srgbClr val="0C0A2C"/>
                </a:solidFill>
              </a:rPr>
              <a:t>took me </a:t>
            </a:r>
            <a:r>
              <a:rPr dirty="0" sz="1100" lang="en-IN" smtClean="0">
                <a:solidFill>
                  <a:srgbClr val="0C0A2C"/>
                </a:solidFill>
              </a:rPr>
              <a:t>to </a:t>
            </a:r>
            <a:r>
              <a:rPr dirty="0" sz="1100" lang="en-IN" smtClean="0">
                <a:solidFill>
                  <a:srgbClr val="0C0A2C"/>
                </a:solidFill>
              </a:rPr>
              <a:t>the </a:t>
            </a:r>
            <a:endParaRPr dirty="0" sz="11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</a:rPr>
              <a:t>depths </a:t>
            </a:r>
            <a:r>
              <a:rPr dirty="0" sz="1100" lang="en-IN" smtClean="0">
                <a:solidFill>
                  <a:srgbClr val="0C0A2C"/>
                </a:solidFill>
              </a:rPr>
              <a:t>of past.</a:t>
            </a:r>
            <a:endParaRPr dirty="0" sz="11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30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917" name="Rectangle 31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18" name="Rectangle 32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19" name="Rectangle 33"/>
          <p:cNvSpPr/>
          <p:nvPr/>
        </p:nvSpPr>
        <p:spPr>
          <a:xfrm>
            <a:off x="152368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0" name="Rectangle 34"/>
          <p:cNvSpPr/>
          <p:nvPr/>
        </p:nvSpPr>
        <p:spPr>
          <a:xfrm rot="5400000">
            <a:off x="545277" y="-1690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1" name="Rectangle 35"/>
          <p:cNvSpPr/>
          <p:nvPr/>
        </p:nvSpPr>
        <p:spPr>
          <a:xfrm>
            <a:off x="8929686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2" name="Rectangle 36"/>
          <p:cNvSpPr/>
          <p:nvPr/>
        </p:nvSpPr>
        <p:spPr>
          <a:xfrm rot="5400000">
            <a:off x="8455847" y="44553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3" name="Rectangle 37"/>
          <p:cNvSpPr/>
          <p:nvPr/>
        </p:nvSpPr>
        <p:spPr>
          <a:xfrm>
            <a:off x="8786842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4" name="Rectangle 38"/>
          <p:cNvSpPr/>
          <p:nvPr/>
        </p:nvSpPr>
        <p:spPr>
          <a:xfrm rot="5400000">
            <a:off x="8608247" y="46077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5" name="Rectangle 39"/>
          <p:cNvSpPr/>
          <p:nvPr/>
        </p:nvSpPr>
        <p:spPr>
          <a:xfrm>
            <a:off x="357158" y="357172"/>
            <a:ext cx="8429684" cy="4429156"/>
          </a:xfrm>
          <a:prstGeom prst="rect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6" name="Rectangle 40"/>
          <p:cNvSpPr/>
          <p:nvPr/>
        </p:nvSpPr>
        <p:spPr>
          <a:xfrm>
            <a:off x="357158" y="357172"/>
            <a:ext cx="8429684" cy="4429156"/>
          </a:xfrm>
          <a:prstGeom prst="rect"/>
          <a:solidFill>
            <a:srgbClr val="B1D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7" name="Rectangle 41"/>
          <p:cNvSpPr/>
          <p:nvPr/>
        </p:nvSpPr>
        <p:spPr>
          <a:xfrm>
            <a:off x="357158" y="357172"/>
            <a:ext cx="3857652" cy="2143140"/>
          </a:xfrm>
          <a:prstGeom prst="rect"/>
          <a:blipFill>
            <a:blip xmlns:r="http://schemas.openxmlformats.org/officeDocument/2006/relationships" r:embed="rId2">
              <a:lum bright="18000" contrast="1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28" name="TextBox 42"/>
          <p:cNvSpPr txBox="1"/>
          <p:nvPr/>
        </p:nvSpPr>
        <p:spPr>
          <a:xfrm>
            <a:off x="1357290" y="2643188"/>
            <a:ext cx="4500594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000" smtClean="0">
                <a:solidFill>
                  <a:srgbClr val="0C0A2C"/>
                </a:solidFill>
              </a:rPr>
              <a:t>CONTENT 5</a:t>
            </a:r>
            <a:endParaRPr b="1" dirty="0" sz="3200" lang="en-IN" spc="1000">
              <a:solidFill>
                <a:srgbClr val="0C0A2C"/>
              </a:solidFill>
            </a:endParaRPr>
          </a:p>
        </p:txBody>
      </p:sp>
      <p:cxnSp>
        <p:nvCxnSpPr>
          <p:cNvPr id="3145776" name="Straight Connector 43"/>
          <p:cNvCxnSpPr>
            <a:cxnSpLocks/>
            <a:stCxn id="1048934" idx="2"/>
          </p:cNvCxnSpPr>
          <p:nvPr/>
        </p:nvCxnSpPr>
        <p:spPr>
          <a:xfrm rot="5400000">
            <a:off x="2643174" y="1573207"/>
            <a:ext cx="1588" cy="3286148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29" name="TextBox 44"/>
          <p:cNvSpPr txBox="1"/>
          <p:nvPr/>
        </p:nvSpPr>
        <p:spPr>
          <a:xfrm>
            <a:off x="500034" y="2629917"/>
            <a:ext cx="99060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b="1" dirty="0" sz="3200" lang="en-US" spc="1500" smtClean="0">
                <a:solidFill>
                  <a:srgbClr val="0C0A2C"/>
                </a:solidFill>
              </a:rPr>
              <a:t>5</a:t>
            </a:r>
            <a:endParaRPr b="1" dirty="0" sz="3200" lang="en-IN" spc="1500">
              <a:solidFill>
                <a:srgbClr val="0C0A2C"/>
              </a:solidFill>
            </a:endParaRPr>
          </a:p>
        </p:txBody>
      </p:sp>
      <p:sp>
        <p:nvSpPr>
          <p:cNvPr id="1048930" name="Rectangle 46"/>
          <p:cNvSpPr/>
          <p:nvPr/>
        </p:nvSpPr>
        <p:spPr>
          <a:xfrm>
            <a:off x="4286248" y="357172"/>
            <a:ext cx="4500594" cy="2143140"/>
          </a:xfrm>
          <a:prstGeom prst="rect"/>
          <a:blipFill>
            <a:blip xmlns:r="http://schemas.openxmlformats.org/officeDocument/2006/relationships" r:embed="rId3">
              <a:lum bright="19000" contrast="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1" name="Rectangle 47"/>
          <p:cNvSpPr/>
          <p:nvPr/>
        </p:nvSpPr>
        <p:spPr>
          <a:xfrm>
            <a:off x="5000628" y="2643188"/>
            <a:ext cx="3786214" cy="2143140"/>
          </a:xfrm>
          <a:prstGeom prst="rect"/>
          <a:blipFill>
            <a:blip xmlns:r="http://schemas.openxmlformats.org/officeDocument/2006/relationships" r:embed="rId4" cstate="print">
              <a:lum bright="22000" contrast="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2" name="任意多边形 6"/>
          <p:cNvSpPr/>
          <p:nvPr/>
        </p:nvSpPr>
        <p:spPr>
          <a:xfrm rot="10800000" flipH="1">
            <a:off x="4000496" y="743885"/>
            <a:ext cx="487675" cy="1756427"/>
          </a:xfrm>
          <a:custGeom>
            <a:avLst/>
            <a:gdLst>
              <a:gd name="connsiteX0" fmla="*/ 0 w 773"/>
              <a:gd name="connsiteY0" fmla="*/ 0 h 6569"/>
              <a:gd name="connsiteX1" fmla="*/ 773 w 773"/>
              <a:gd name="connsiteY1" fmla="*/ 0 h 6569"/>
              <a:gd name="connsiteX2" fmla="*/ 773 w 773"/>
              <a:gd name="connsiteY2" fmla="*/ 6569 h 6569"/>
              <a:gd name="connsiteX3" fmla="*/ 387 w 773"/>
              <a:gd name="connsiteY3" fmla="*/ 6028 h 6569"/>
              <a:gd name="connsiteX4" fmla="*/ 0 w 773"/>
              <a:gd name="connsiteY4" fmla="*/ 6569 h 6569"/>
              <a:gd name="connsiteX5" fmla="*/ 0 w 773"/>
              <a:gd name="connsiteY5" fmla="*/ 0 h 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" h="6569">
                <a:moveTo>
                  <a:pt x="0" y="0"/>
                </a:moveTo>
                <a:lnTo>
                  <a:pt x="773" y="0"/>
                </a:lnTo>
                <a:lnTo>
                  <a:pt x="773" y="6569"/>
                </a:lnTo>
                <a:lnTo>
                  <a:pt x="387" y="6028"/>
                </a:lnTo>
                <a:lnTo>
                  <a:pt x="0" y="6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933" name="Rectangle 49"/>
          <p:cNvSpPr/>
          <p:nvPr/>
        </p:nvSpPr>
        <p:spPr>
          <a:xfrm>
            <a:off x="357158" y="2500312"/>
            <a:ext cx="8429684" cy="14287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4" name="Teardrop 50"/>
          <p:cNvSpPr/>
          <p:nvPr/>
        </p:nvSpPr>
        <p:spPr>
          <a:xfrm>
            <a:off x="4000496" y="2644777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77" name="Straight Connector 51"/>
          <p:cNvCxnSpPr>
            <a:cxnSpLocks/>
            <a:stCxn id="1048934" idx="7"/>
          </p:cNvCxnSpPr>
          <p:nvPr/>
        </p:nvCxnSpPr>
        <p:spPr>
          <a:xfrm rot="16200000" flipV="1">
            <a:off x="2786050" y="858827"/>
            <a:ext cx="1588" cy="3571900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5" name="Teardrop 52"/>
          <p:cNvSpPr/>
          <p:nvPr/>
        </p:nvSpPr>
        <p:spPr>
          <a:xfrm flipH="1">
            <a:off x="714348" y="2643188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6" name="TextBox 24"/>
          <p:cNvSpPr txBox="1"/>
          <p:nvPr/>
        </p:nvSpPr>
        <p:spPr>
          <a:xfrm>
            <a:off x="428596" y="3500444"/>
            <a:ext cx="4500594" cy="102842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 </a:t>
            </a:r>
            <a:r>
              <a:rPr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to </a:t>
            </a:r>
            <a:r>
              <a:rPr dirty="0" sz="1400" lang="en-IN" smtClean="0">
                <a:solidFill>
                  <a:srgbClr val="0C0A2C"/>
                </a:solidFill>
              </a:rPr>
              <a:t>the depths of past.</a:t>
            </a:r>
            <a:endParaRPr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8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00" name="TextBox 14"/>
          <p:cNvSpPr txBox="1"/>
          <p:nvPr/>
        </p:nvSpPr>
        <p:spPr>
          <a:xfrm>
            <a:off x="928662" y="2214560"/>
            <a:ext cx="4500594" cy="6502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800" lang="en-US" spc="9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b="1" dirty="0" sz="3800" lang="en-IN" spc="9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45729" name="Straight Connector 20"/>
          <p:cNvCxnSpPr>
            <a:cxnSpLocks/>
          </p:cNvCxnSpPr>
          <p:nvPr/>
        </p:nvCxnSpPr>
        <p:spPr>
          <a:xfrm flipV="1">
            <a:off x="5464970" y="1655198"/>
            <a:ext cx="3036120" cy="154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24"/>
          <p:cNvCxnSpPr>
            <a:cxnSpLocks/>
          </p:cNvCxnSpPr>
          <p:nvPr/>
        </p:nvCxnSpPr>
        <p:spPr>
          <a:xfrm flipV="1">
            <a:off x="5429256" y="2285995"/>
            <a:ext cx="3036120" cy="154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25"/>
          <p:cNvCxnSpPr>
            <a:cxnSpLocks/>
          </p:cNvCxnSpPr>
          <p:nvPr/>
        </p:nvCxnSpPr>
        <p:spPr>
          <a:xfrm flipV="1">
            <a:off x="5464970" y="3000375"/>
            <a:ext cx="3036120" cy="154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26"/>
          <p:cNvCxnSpPr>
            <a:cxnSpLocks/>
          </p:cNvCxnSpPr>
          <p:nvPr/>
        </p:nvCxnSpPr>
        <p:spPr>
          <a:xfrm flipV="1">
            <a:off x="5429256" y="3643317"/>
            <a:ext cx="3036120" cy="154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1" name="Rectangle 33"/>
          <p:cNvSpPr/>
          <p:nvPr/>
        </p:nvSpPr>
        <p:spPr>
          <a:xfrm>
            <a:off x="0" y="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2" name="Rectangle 34"/>
          <p:cNvSpPr/>
          <p:nvPr/>
        </p:nvSpPr>
        <p:spPr>
          <a:xfrm rot="5400000">
            <a:off x="392909" y="-3214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3" name="Rectangle 35"/>
          <p:cNvSpPr/>
          <p:nvPr/>
        </p:nvSpPr>
        <p:spPr>
          <a:xfrm>
            <a:off x="152400" y="15240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4" name="Rectangle 36"/>
          <p:cNvSpPr/>
          <p:nvPr/>
        </p:nvSpPr>
        <p:spPr>
          <a:xfrm rot="5400000">
            <a:off x="545309" y="-1690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5" name="Snip Diagonal Corner Rectangle 38"/>
          <p:cNvSpPr/>
          <p:nvPr/>
        </p:nvSpPr>
        <p:spPr>
          <a:xfrm rot="5400000">
            <a:off x="4071934" y="642955"/>
            <a:ext cx="1000132" cy="9144000"/>
          </a:xfrm>
          <a:prstGeom prst="snip2Diag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33" name="Straight Connector 40"/>
          <p:cNvCxnSpPr>
            <a:cxnSpLocks/>
          </p:cNvCxnSpPr>
          <p:nvPr/>
        </p:nvCxnSpPr>
        <p:spPr>
          <a:xfrm flipV="1">
            <a:off x="5464970" y="1000114"/>
            <a:ext cx="3036120" cy="15408"/>
          </a:xfrm>
          <a:prstGeom prst="line"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42"/>
          <p:cNvCxnSpPr>
            <a:cxnSpLocks/>
          </p:cNvCxnSpPr>
          <p:nvPr/>
        </p:nvCxnSpPr>
        <p:spPr>
          <a:xfrm>
            <a:off x="1071538" y="2928940"/>
            <a:ext cx="1285884" cy="1588"/>
          </a:xfrm>
          <a:prstGeom prst="line"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Connector 48"/>
          <p:cNvCxnSpPr>
            <a:cxnSpLocks/>
          </p:cNvCxnSpPr>
          <p:nvPr/>
        </p:nvCxnSpPr>
        <p:spPr>
          <a:xfrm rot="5400000" flipH="1" flipV="1">
            <a:off x="857224" y="1428742"/>
            <a:ext cx="357190" cy="357190"/>
          </a:xfrm>
          <a:prstGeom prst="line"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Straight Connector 50"/>
          <p:cNvCxnSpPr>
            <a:cxnSpLocks/>
          </p:cNvCxnSpPr>
          <p:nvPr/>
        </p:nvCxnSpPr>
        <p:spPr>
          <a:xfrm rot="5400000" flipH="1" flipV="1">
            <a:off x="4000496" y="3000378"/>
            <a:ext cx="357190" cy="357190"/>
          </a:xfrm>
          <a:prstGeom prst="line"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Straight Connector 51"/>
          <p:cNvCxnSpPr>
            <a:cxnSpLocks/>
          </p:cNvCxnSpPr>
          <p:nvPr/>
        </p:nvCxnSpPr>
        <p:spPr>
          <a:xfrm rot="5400000" flipH="1" flipV="1">
            <a:off x="4214810" y="3214692"/>
            <a:ext cx="142876" cy="142876"/>
          </a:xfrm>
          <a:prstGeom prst="line"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Straight Connector 54"/>
          <p:cNvCxnSpPr>
            <a:cxnSpLocks/>
          </p:cNvCxnSpPr>
          <p:nvPr/>
        </p:nvCxnSpPr>
        <p:spPr>
          <a:xfrm rot="5400000" flipH="1" flipV="1">
            <a:off x="785786" y="1428742"/>
            <a:ext cx="142876" cy="142876"/>
          </a:xfrm>
          <a:prstGeom prst="line"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6" name="Rounded Rectangle 27"/>
          <p:cNvSpPr/>
          <p:nvPr/>
        </p:nvSpPr>
        <p:spPr>
          <a:xfrm>
            <a:off x="4572000" y="500048"/>
            <a:ext cx="857256" cy="3929090"/>
          </a:xfrm>
          <a:prstGeom prst="roundRect"/>
          <a:solidFill>
            <a:srgbClr val="00B0F0">
              <a:alpha val="8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7" name="TextBox 15"/>
          <p:cNvSpPr txBox="1"/>
          <p:nvPr/>
        </p:nvSpPr>
        <p:spPr>
          <a:xfrm>
            <a:off x="4572000" y="1214428"/>
            <a:ext cx="121444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PART 2</a:t>
            </a:r>
            <a:endParaRPr dirty="0" sz="1600" lang="en-IN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08" name="TextBox 16"/>
          <p:cNvSpPr txBox="1"/>
          <p:nvPr/>
        </p:nvSpPr>
        <p:spPr>
          <a:xfrm>
            <a:off x="4572000" y="1869512"/>
            <a:ext cx="121444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PART 3</a:t>
            </a:r>
            <a:endParaRPr dirty="0" sz="1600" lang="en-IN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09" name="TextBox 17"/>
          <p:cNvSpPr txBox="1"/>
          <p:nvPr/>
        </p:nvSpPr>
        <p:spPr>
          <a:xfrm>
            <a:off x="4572000" y="2571750"/>
            <a:ext cx="121444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PART 4</a:t>
            </a:r>
            <a:endParaRPr dirty="0" sz="1600" lang="en-IN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0" name="TextBox 18"/>
          <p:cNvSpPr txBox="1"/>
          <p:nvPr/>
        </p:nvSpPr>
        <p:spPr>
          <a:xfrm>
            <a:off x="4572000" y="3226834"/>
            <a:ext cx="121444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PART 5</a:t>
            </a:r>
            <a:endParaRPr dirty="0" sz="1600" lang="en-IN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1" name="TextBox 39"/>
          <p:cNvSpPr txBox="1"/>
          <p:nvPr/>
        </p:nvSpPr>
        <p:spPr>
          <a:xfrm>
            <a:off x="4572000" y="559344"/>
            <a:ext cx="1214446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600" lang="en-US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PART 1</a:t>
            </a:r>
            <a:endParaRPr dirty="0" sz="1600" lang="en-IN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2" name="TextBox 30"/>
          <p:cNvSpPr txBox="1"/>
          <p:nvPr/>
        </p:nvSpPr>
        <p:spPr>
          <a:xfrm>
            <a:off x="5715008" y="571486"/>
            <a:ext cx="2786114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ADD YOUR TITLE</a:t>
            </a:r>
            <a:endParaRPr dirty="0" sz="1400" lang="en-IN" spc="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3" name="TextBox 31"/>
          <p:cNvSpPr txBox="1"/>
          <p:nvPr/>
        </p:nvSpPr>
        <p:spPr>
          <a:xfrm>
            <a:off x="5715008" y="1273724"/>
            <a:ext cx="2786114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ADD YOUR TITLE</a:t>
            </a:r>
            <a:endParaRPr dirty="0" sz="1400" lang="en-IN" spc="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4" name="TextBox 32"/>
          <p:cNvSpPr txBox="1"/>
          <p:nvPr/>
        </p:nvSpPr>
        <p:spPr>
          <a:xfrm>
            <a:off x="5714976" y="1857370"/>
            <a:ext cx="2786114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ADD YOUR TITLE</a:t>
            </a:r>
            <a:endParaRPr dirty="0" sz="1400" lang="en-IN" spc="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5" name="TextBox 37"/>
          <p:cNvSpPr txBox="1"/>
          <p:nvPr/>
        </p:nvSpPr>
        <p:spPr>
          <a:xfrm>
            <a:off x="5715008" y="2559608"/>
            <a:ext cx="2786114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ADD YOUR TITLE</a:t>
            </a:r>
            <a:endParaRPr dirty="0" sz="1400" lang="en-IN" spc="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16" name="TextBox 41"/>
          <p:cNvSpPr txBox="1"/>
          <p:nvPr/>
        </p:nvSpPr>
        <p:spPr>
          <a:xfrm>
            <a:off x="5714976" y="3202550"/>
            <a:ext cx="2786114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ADD YOUR TITLE</a:t>
            </a:r>
            <a:endParaRPr dirty="0" sz="1400" lang="en-IN" spc="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7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ln>
            <a:solidFill>
              <a:schemeClr val="tx1"/>
            </a:solidFill>
            <a:prstDash val="sysDash"/>
          </a:ln>
        </p:spPr>
      </p:pic>
      <p:sp>
        <p:nvSpPr>
          <p:cNvPr id="1048937" name="Rectangle 4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38" name="Rectangle 5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39" name="Rectangle 6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940" name="Rectangle 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41" name="Diamond 8"/>
          <p:cNvSpPr/>
          <p:nvPr/>
        </p:nvSpPr>
        <p:spPr>
          <a:xfrm>
            <a:off x="3214678" y="1214428"/>
            <a:ext cx="2928958" cy="2928958"/>
          </a:xfrm>
          <a:prstGeom prst="diamond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42" name="Diamond 12"/>
          <p:cNvSpPr/>
          <p:nvPr/>
        </p:nvSpPr>
        <p:spPr>
          <a:xfrm>
            <a:off x="5572132" y="785800"/>
            <a:ext cx="2286016" cy="2286016"/>
          </a:xfrm>
          <a:prstGeom prst="diamond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43" name="Diamond 13"/>
          <p:cNvSpPr/>
          <p:nvPr/>
        </p:nvSpPr>
        <p:spPr>
          <a:xfrm>
            <a:off x="1500166" y="2285998"/>
            <a:ext cx="2286016" cy="2286016"/>
          </a:xfrm>
          <a:prstGeom prst="diamond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grpSp>
        <p:nvGrpSpPr>
          <p:cNvPr id="60" name="组合 10"/>
          <p:cNvGrpSpPr/>
          <p:nvPr/>
        </p:nvGrpSpPr>
        <p:grpSpPr>
          <a:xfrm>
            <a:off x="3396106" y="1785932"/>
            <a:ext cx="2604654" cy="1191491"/>
            <a:chOff x="4793673" y="2022764"/>
            <a:chExt cx="2604654" cy="1191491"/>
          </a:xfrm>
        </p:grpSpPr>
        <p:sp>
          <p:nvSpPr>
            <p:cNvPr id="1048944" name="矩形 8"/>
            <p:cNvSpPr/>
            <p:nvPr/>
          </p:nvSpPr>
          <p:spPr>
            <a:xfrm>
              <a:off x="4793673" y="2022764"/>
              <a:ext cx="2604654" cy="1191491"/>
            </a:xfrm>
            <a:prstGeom prst="rect"/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+mn-ea"/>
                <a:sym typeface="+mn-lt"/>
              </a:endParaRPr>
            </a:p>
          </p:txBody>
        </p:sp>
        <p:sp>
          <p:nvSpPr>
            <p:cNvPr id="1048945" name="Freeform 63"/>
            <p:cNvSpPr>
              <a:spLocks noEditPoints="1"/>
            </p:cNvSpPr>
            <p:nvPr/>
          </p:nvSpPr>
          <p:spPr bwMode="auto">
            <a:xfrm>
              <a:off x="5803528" y="2326037"/>
              <a:ext cx="584944" cy="584944"/>
            </a:xfrm>
            <a:custGeom>
              <a:avLst/>
              <a:gdLst>
                <a:gd name="T0" fmla="*/ 156 w 183"/>
                <a:gd name="T1" fmla="*/ 27 h 183"/>
                <a:gd name="T2" fmla="*/ 183 w 183"/>
                <a:gd name="T3" fmla="*/ 92 h 183"/>
                <a:gd name="T4" fmla="*/ 156 w 183"/>
                <a:gd name="T5" fmla="*/ 157 h 183"/>
                <a:gd name="T6" fmla="*/ 26 w 183"/>
                <a:gd name="T7" fmla="*/ 156 h 183"/>
                <a:gd name="T8" fmla="*/ 0 w 183"/>
                <a:gd name="T9" fmla="*/ 92 h 183"/>
                <a:gd name="T10" fmla="*/ 27 w 183"/>
                <a:gd name="T11" fmla="*/ 26 h 183"/>
                <a:gd name="T12" fmla="*/ 79 w 183"/>
                <a:gd name="T13" fmla="*/ 15 h 183"/>
                <a:gd name="T14" fmla="*/ 78 w 183"/>
                <a:gd name="T15" fmla="*/ 20 h 183"/>
                <a:gd name="T16" fmla="*/ 55 w 183"/>
                <a:gd name="T17" fmla="*/ 57 h 183"/>
                <a:gd name="T18" fmla="*/ 68 w 183"/>
                <a:gd name="T19" fmla="*/ 58 h 183"/>
                <a:gd name="T20" fmla="*/ 96 w 183"/>
                <a:gd name="T21" fmla="*/ 72 h 183"/>
                <a:gd name="T22" fmla="*/ 93 w 183"/>
                <a:gd name="T23" fmla="*/ 95 h 183"/>
                <a:gd name="T24" fmla="*/ 84 w 183"/>
                <a:gd name="T25" fmla="*/ 124 h 183"/>
                <a:gd name="T26" fmla="*/ 84 w 183"/>
                <a:gd name="T27" fmla="*/ 144 h 183"/>
                <a:gd name="T28" fmla="*/ 58 w 183"/>
                <a:gd name="T29" fmla="*/ 143 h 183"/>
                <a:gd name="T30" fmla="*/ 36 w 183"/>
                <a:gd name="T31" fmla="*/ 117 h 183"/>
                <a:gd name="T32" fmla="*/ 24 w 183"/>
                <a:gd name="T33" fmla="*/ 81 h 183"/>
                <a:gd name="T34" fmla="*/ 19 w 183"/>
                <a:gd name="T35" fmla="*/ 79 h 183"/>
                <a:gd name="T36" fmla="*/ 14 w 183"/>
                <a:gd name="T37" fmla="*/ 92 h 183"/>
                <a:gd name="T38" fmla="*/ 36 w 183"/>
                <a:gd name="T39" fmla="*/ 147 h 183"/>
                <a:gd name="T40" fmla="*/ 85 w 183"/>
                <a:gd name="T41" fmla="*/ 160 h 183"/>
                <a:gd name="T42" fmla="*/ 146 w 183"/>
                <a:gd name="T43" fmla="*/ 147 h 183"/>
                <a:gd name="T44" fmla="*/ 156 w 183"/>
                <a:gd name="T45" fmla="*/ 134 h 183"/>
                <a:gd name="T46" fmla="*/ 138 w 183"/>
                <a:gd name="T47" fmla="*/ 140 h 183"/>
                <a:gd name="T48" fmla="*/ 136 w 183"/>
                <a:gd name="T49" fmla="*/ 138 h 183"/>
                <a:gd name="T50" fmla="*/ 130 w 183"/>
                <a:gd name="T51" fmla="*/ 86 h 183"/>
                <a:gd name="T52" fmla="*/ 112 w 183"/>
                <a:gd name="T53" fmla="*/ 72 h 183"/>
                <a:gd name="T54" fmla="*/ 119 w 183"/>
                <a:gd name="T55" fmla="*/ 44 h 183"/>
                <a:gd name="T56" fmla="*/ 102 w 183"/>
                <a:gd name="T57" fmla="*/ 31 h 183"/>
                <a:gd name="T58" fmla="*/ 92 w 183"/>
                <a:gd name="T59" fmla="*/ 14 h 183"/>
                <a:gd name="T60" fmla="*/ 79 w 183"/>
                <a:gd name="T61" fmla="*/ 15 h 183"/>
                <a:gd name="T62" fmla="*/ 16 w 183"/>
                <a:gd name="T63" fmla="*/ 71 h 183"/>
                <a:gd name="T64" fmla="*/ 28 w 183"/>
                <a:gd name="T65" fmla="*/ 70 h 183"/>
                <a:gd name="T66" fmla="*/ 30 w 183"/>
                <a:gd name="T67" fmla="*/ 98 h 183"/>
                <a:gd name="T68" fmla="*/ 50 w 183"/>
                <a:gd name="T69" fmla="*/ 118 h 183"/>
                <a:gd name="T70" fmla="*/ 76 w 183"/>
                <a:gd name="T71" fmla="*/ 143 h 183"/>
                <a:gd name="T72" fmla="*/ 76 w 183"/>
                <a:gd name="T73" fmla="*/ 124 h 183"/>
                <a:gd name="T74" fmla="*/ 86 w 183"/>
                <a:gd name="T75" fmla="*/ 90 h 183"/>
                <a:gd name="T76" fmla="*/ 89 w 183"/>
                <a:gd name="T77" fmla="*/ 76 h 183"/>
                <a:gd name="T78" fmla="*/ 68 w 183"/>
                <a:gd name="T79" fmla="*/ 66 h 183"/>
                <a:gd name="T80" fmla="*/ 47 w 183"/>
                <a:gd name="T81" fmla="*/ 57 h 183"/>
                <a:gd name="T82" fmla="*/ 69 w 183"/>
                <a:gd name="T83" fmla="*/ 18 h 183"/>
                <a:gd name="T84" fmla="*/ 37 w 183"/>
                <a:gd name="T85" fmla="*/ 36 h 183"/>
                <a:gd name="T86" fmla="*/ 16 w 183"/>
                <a:gd name="T87" fmla="*/ 71 h 183"/>
                <a:gd name="T88" fmla="*/ 116 w 183"/>
                <a:gd name="T89" fmla="*/ 165 h 183"/>
                <a:gd name="T90" fmla="*/ 83 w 183"/>
                <a:gd name="T91" fmla="*/ 169 h 183"/>
                <a:gd name="T92" fmla="*/ 116 w 183"/>
                <a:gd name="T93" fmla="*/ 165 h 183"/>
                <a:gd name="T94" fmla="*/ 166 w 183"/>
                <a:gd name="T95" fmla="*/ 108 h 183"/>
                <a:gd name="T96" fmla="*/ 169 w 183"/>
                <a:gd name="T97" fmla="*/ 92 h 183"/>
                <a:gd name="T98" fmla="*/ 146 w 183"/>
                <a:gd name="T99" fmla="*/ 37 h 183"/>
                <a:gd name="T100" fmla="*/ 104 w 183"/>
                <a:gd name="T101" fmla="*/ 15 h 183"/>
                <a:gd name="T102" fmla="*/ 111 w 183"/>
                <a:gd name="T103" fmla="*/ 30 h 183"/>
                <a:gd name="T104" fmla="*/ 111 w 183"/>
                <a:gd name="T105" fmla="*/ 32 h 183"/>
                <a:gd name="T106" fmla="*/ 129 w 183"/>
                <a:gd name="T107" fmla="*/ 40 h 183"/>
                <a:gd name="T108" fmla="*/ 119 w 183"/>
                <a:gd name="T109" fmla="*/ 67 h 183"/>
                <a:gd name="T110" fmla="*/ 132 w 183"/>
                <a:gd name="T111" fmla="*/ 77 h 183"/>
                <a:gd name="T112" fmla="*/ 142 w 183"/>
                <a:gd name="T113" fmla="*/ 133 h 183"/>
                <a:gd name="T114" fmla="*/ 152 w 183"/>
                <a:gd name="T115" fmla="*/ 126 h 183"/>
                <a:gd name="T116" fmla="*/ 120 w 183"/>
                <a:gd name="T117" fmla="*/ 43 h 183"/>
                <a:gd name="T118" fmla="*/ 121 w 183"/>
                <a:gd name="T119" fmla="*/ 4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3" h="183">
                  <a:moveTo>
                    <a:pt x="91" y="0"/>
                  </a:moveTo>
                  <a:cubicBezTo>
                    <a:pt x="116" y="0"/>
                    <a:pt x="139" y="10"/>
                    <a:pt x="156" y="27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73" y="43"/>
                    <a:pt x="183" y="66"/>
                    <a:pt x="183" y="92"/>
                  </a:cubicBezTo>
                  <a:cubicBezTo>
                    <a:pt x="183" y="117"/>
                    <a:pt x="173" y="140"/>
                    <a:pt x="156" y="156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39" y="173"/>
                    <a:pt x="116" y="183"/>
                    <a:pt x="91" y="183"/>
                  </a:cubicBezTo>
                  <a:cubicBezTo>
                    <a:pt x="66" y="183"/>
                    <a:pt x="43" y="173"/>
                    <a:pt x="26" y="156"/>
                  </a:cubicBezTo>
                  <a:cubicBezTo>
                    <a:pt x="26" y="156"/>
                    <a:pt x="26" y="156"/>
                    <a:pt x="26" y="156"/>
                  </a:cubicBezTo>
                  <a:cubicBezTo>
                    <a:pt x="10" y="140"/>
                    <a:pt x="0" y="117"/>
                    <a:pt x="0" y="92"/>
                  </a:cubicBezTo>
                  <a:cubicBezTo>
                    <a:pt x="0" y="66"/>
                    <a:pt x="10" y="43"/>
                    <a:pt x="26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43" y="10"/>
                    <a:pt x="66" y="0"/>
                    <a:pt x="91" y="0"/>
                  </a:cubicBezTo>
                  <a:close/>
                  <a:moveTo>
                    <a:pt x="79" y="15"/>
                  </a:moveTo>
                  <a:cubicBezTo>
                    <a:pt x="79" y="15"/>
                    <a:pt x="79" y="15"/>
                    <a:pt x="79" y="15"/>
                  </a:cubicBezTo>
                  <a:cubicBezTo>
                    <a:pt x="78" y="17"/>
                    <a:pt x="78" y="18"/>
                    <a:pt x="78" y="20"/>
                  </a:cubicBezTo>
                  <a:cubicBezTo>
                    <a:pt x="76" y="29"/>
                    <a:pt x="74" y="39"/>
                    <a:pt x="69" y="44"/>
                  </a:cubicBezTo>
                  <a:cubicBezTo>
                    <a:pt x="67" y="46"/>
                    <a:pt x="55" y="55"/>
                    <a:pt x="55" y="57"/>
                  </a:cubicBezTo>
                  <a:cubicBezTo>
                    <a:pt x="55" y="58"/>
                    <a:pt x="58" y="58"/>
                    <a:pt x="68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73" y="58"/>
                    <a:pt x="80" y="60"/>
                    <a:pt x="85" y="63"/>
                  </a:cubicBezTo>
                  <a:cubicBezTo>
                    <a:pt x="89" y="65"/>
                    <a:pt x="93" y="68"/>
                    <a:pt x="96" y="72"/>
                  </a:cubicBezTo>
                  <a:cubicBezTo>
                    <a:pt x="98" y="76"/>
                    <a:pt x="100" y="80"/>
                    <a:pt x="98" y="86"/>
                  </a:cubicBezTo>
                  <a:cubicBezTo>
                    <a:pt x="98" y="89"/>
                    <a:pt x="96" y="92"/>
                    <a:pt x="93" y="95"/>
                  </a:cubicBezTo>
                  <a:cubicBezTo>
                    <a:pt x="83" y="107"/>
                    <a:pt x="83" y="108"/>
                    <a:pt x="83" y="114"/>
                  </a:cubicBezTo>
                  <a:cubicBezTo>
                    <a:pt x="84" y="116"/>
                    <a:pt x="84" y="119"/>
                    <a:pt x="84" y="124"/>
                  </a:cubicBezTo>
                  <a:cubicBezTo>
                    <a:pt x="84" y="126"/>
                    <a:pt x="84" y="129"/>
                    <a:pt x="84" y="131"/>
                  </a:cubicBezTo>
                  <a:cubicBezTo>
                    <a:pt x="85" y="136"/>
                    <a:pt x="85" y="141"/>
                    <a:pt x="84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2" y="165"/>
                    <a:pt x="64" y="150"/>
                    <a:pt x="58" y="143"/>
                  </a:cubicBezTo>
                  <a:cubicBezTo>
                    <a:pt x="51" y="136"/>
                    <a:pt x="44" y="126"/>
                    <a:pt x="42" y="121"/>
                  </a:cubicBezTo>
                  <a:cubicBezTo>
                    <a:pt x="42" y="120"/>
                    <a:pt x="39" y="118"/>
                    <a:pt x="36" y="117"/>
                  </a:cubicBezTo>
                  <a:cubicBezTo>
                    <a:pt x="30" y="114"/>
                    <a:pt x="22" y="110"/>
                    <a:pt x="22" y="98"/>
                  </a:cubicBezTo>
                  <a:cubicBezTo>
                    <a:pt x="21" y="91"/>
                    <a:pt x="23" y="85"/>
                    <a:pt x="24" y="81"/>
                  </a:cubicBezTo>
                  <a:cubicBezTo>
                    <a:pt x="24" y="79"/>
                    <a:pt x="26" y="78"/>
                    <a:pt x="26" y="78"/>
                  </a:cubicBezTo>
                  <a:cubicBezTo>
                    <a:pt x="24" y="78"/>
                    <a:pt x="22" y="78"/>
                    <a:pt x="19" y="79"/>
                  </a:cubicBezTo>
                  <a:cubicBezTo>
                    <a:pt x="17" y="79"/>
                    <a:pt x="16" y="79"/>
                    <a:pt x="14" y="80"/>
                  </a:cubicBezTo>
                  <a:cubicBezTo>
                    <a:pt x="14" y="84"/>
                    <a:pt x="14" y="88"/>
                    <a:pt x="14" y="92"/>
                  </a:cubicBezTo>
                  <a:cubicBezTo>
                    <a:pt x="14" y="113"/>
                    <a:pt x="22" y="132"/>
                    <a:pt x="36" y="146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45" y="155"/>
                    <a:pt x="55" y="161"/>
                    <a:pt x="66" y="165"/>
                  </a:cubicBezTo>
                  <a:cubicBezTo>
                    <a:pt x="72" y="164"/>
                    <a:pt x="79" y="161"/>
                    <a:pt x="85" y="160"/>
                  </a:cubicBezTo>
                  <a:cubicBezTo>
                    <a:pt x="100" y="157"/>
                    <a:pt x="114" y="154"/>
                    <a:pt x="129" y="159"/>
                  </a:cubicBezTo>
                  <a:cubicBezTo>
                    <a:pt x="135" y="156"/>
                    <a:pt x="141" y="152"/>
                    <a:pt x="146" y="147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50" y="143"/>
                    <a:pt x="153" y="138"/>
                    <a:pt x="156" y="134"/>
                  </a:cubicBezTo>
                  <a:cubicBezTo>
                    <a:pt x="153" y="136"/>
                    <a:pt x="150" y="138"/>
                    <a:pt x="148" y="139"/>
                  </a:cubicBezTo>
                  <a:cubicBezTo>
                    <a:pt x="144" y="141"/>
                    <a:pt x="140" y="142"/>
                    <a:pt x="138" y="140"/>
                  </a:cubicBezTo>
                  <a:cubicBezTo>
                    <a:pt x="137" y="140"/>
                    <a:pt x="137" y="139"/>
                    <a:pt x="136" y="139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130" y="131"/>
                    <a:pt x="133" y="121"/>
                    <a:pt x="136" y="111"/>
                  </a:cubicBezTo>
                  <a:cubicBezTo>
                    <a:pt x="140" y="101"/>
                    <a:pt x="143" y="90"/>
                    <a:pt x="130" y="86"/>
                  </a:cubicBezTo>
                  <a:cubicBezTo>
                    <a:pt x="128" y="85"/>
                    <a:pt x="126" y="84"/>
                    <a:pt x="124" y="83"/>
                  </a:cubicBezTo>
                  <a:cubicBezTo>
                    <a:pt x="118" y="80"/>
                    <a:pt x="114" y="76"/>
                    <a:pt x="112" y="72"/>
                  </a:cubicBezTo>
                  <a:cubicBezTo>
                    <a:pt x="105" y="61"/>
                    <a:pt x="109" y="55"/>
                    <a:pt x="116" y="47"/>
                  </a:cubicBezTo>
                  <a:cubicBezTo>
                    <a:pt x="118" y="46"/>
                    <a:pt x="119" y="45"/>
                    <a:pt x="119" y="44"/>
                  </a:cubicBezTo>
                  <a:cubicBezTo>
                    <a:pt x="114" y="44"/>
                    <a:pt x="107" y="45"/>
                    <a:pt x="103" y="35"/>
                  </a:cubicBezTo>
                  <a:cubicBezTo>
                    <a:pt x="103" y="34"/>
                    <a:pt x="102" y="32"/>
                    <a:pt x="102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01" y="23"/>
                    <a:pt x="97" y="20"/>
                    <a:pt x="92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7" y="14"/>
                    <a:pt x="83" y="14"/>
                    <a:pt x="79" y="15"/>
                  </a:cubicBezTo>
                  <a:close/>
                  <a:moveTo>
                    <a:pt x="16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1" y="70"/>
                    <a:pt x="25" y="69"/>
                    <a:pt x="28" y="70"/>
                  </a:cubicBezTo>
                  <a:cubicBezTo>
                    <a:pt x="35" y="72"/>
                    <a:pt x="34" y="76"/>
                    <a:pt x="32" y="83"/>
                  </a:cubicBezTo>
                  <a:cubicBezTo>
                    <a:pt x="31" y="87"/>
                    <a:pt x="30" y="92"/>
                    <a:pt x="30" y="98"/>
                  </a:cubicBezTo>
                  <a:cubicBezTo>
                    <a:pt x="30" y="105"/>
                    <a:pt x="36" y="107"/>
                    <a:pt x="40" y="109"/>
                  </a:cubicBezTo>
                  <a:cubicBezTo>
                    <a:pt x="44" y="112"/>
                    <a:pt x="48" y="114"/>
                    <a:pt x="50" y="118"/>
                  </a:cubicBezTo>
                  <a:cubicBezTo>
                    <a:pt x="52" y="122"/>
                    <a:pt x="58" y="131"/>
                    <a:pt x="64" y="138"/>
                  </a:cubicBezTo>
                  <a:cubicBezTo>
                    <a:pt x="65" y="140"/>
                    <a:pt x="75" y="151"/>
                    <a:pt x="76" y="143"/>
                  </a:cubicBezTo>
                  <a:cubicBezTo>
                    <a:pt x="76" y="139"/>
                    <a:pt x="76" y="135"/>
                    <a:pt x="76" y="131"/>
                  </a:cubicBezTo>
                  <a:cubicBezTo>
                    <a:pt x="76" y="129"/>
                    <a:pt x="76" y="126"/>
                    <a:pt x="76" y="124"/>
                  </a:cubicBezTo>
                  <a:cubicBezTo>
                    <a:pt x="76" y="120"/>
                    <a:pt x="75" y="117"/>
                    <a:pt x="75" y="115"/>
                  </a:cubicBezTo>
                  <a:cubicBezTo>
                    <a:pt x="74" y="106"/>
                    <a:pt x="74" y="104"/>
                    <a:pt x="86" y="90"/>
                  </a:cubicBezTo>
                  <a:cubicBezTo>
                    <a:pt x="88" y="88"/>
                    <a:pt x="90" y="86"/>
                    <a:pt x="90" y="84"/>
                  </a:cubicBezTo>
                  <a:cubicBezTo>
                    <a:pt x="91" y="81"/>
                    <a:pt x="90" y="79"/>
                    <a:pt x="89" y="76"/>
                  </a:cubicBezTo>
                  <a:cubicBezTo>
                    <a:pt x="87" y="74"/>
                    <a:pt x="84" y="72"/>
                    <a:pt x="81" y="70"/>
                  </a:cubicBezTo>
                  <a:cubicBezTo>
                    <a:pt x="77" y="68"/>
                    <a:pt x="72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51" y="66"/>
                    <a:pt x="47" y="66"/>
                    <a:pt x="47" y="57"/>
                  </a:cubicBezTo>
                  <a:cubicBezTo>
                    <a:pt x="47" y="49"/>
                    <a:pt x="58" y="43"/>
                    <a:pt x="63" y="38"/>
                  </a:cubicBezTo>
                  <a:cubicBezTo>
                    <a:pt x="66" y="35"/>
                    <a:pt x="68" y="26"/>
                    <a:pt x="69" y="18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57" y="21"/>
                    <a:pt x="46" y="27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7" y="46"/>
                    <a:pt x="20" y="58"/>
                    <a:pt x="16" y="71"/>
                  </a:cubicBezTo>
                  <a:close/>
                  <a:moveTo>
                    <a:pt x="116" y="165"/>
                  </a:moveTo>
                  <a:cubicBezTo>
                    <a:pt x="116" y="165"/>
                    <a:pt x="116" y="165"/>
                    <a:pt x="116" y="165"/>
                  </a:cubicBezTo>
                  <a:cubicBezTo>
                    <a:pt x="106" y="164"/>
                    <a:pt x="97" y="166"/>
                    <a:pt x="87" y="168"/>
                  </a:cubicBezTo>
                  <a:cubicBezTo>
                    <a:pt x="86" y="168"/>
                    <a:pt x="84" y="168"/>
                    <a:pt x="83" y="169"/>
                  </a:cubicBezTo>
                  <a:cubicBezTo>
                    <a:pt x="86" y="169"/>
                    <a:pt x="88" y="169"/>
                    <a:pt x="91" y="169"/>
                  </a:cubicBezTo>
                  <a:cubicBezTo>
                    <a:pt x="100" y="169"/>
                    <a:pt x="108" y="168"/>
                    <a:pt x="116" y="165"/>
                  </a:cubicBezTo>
                  <a:close/>
                  <a:moveTo>
                    <a:pt x="166" y="108"/>
                  </a:moveTo>
                  <a:cubicBezTo>
                    <a:pt x="166" y="108"/>
                    <a:pt x="166" y="108"/>
                    <a:pt x="166" y="108"/>
                  </a:cubicBezTo>
                  <a:cubicBezTo>
                    <a:pt x="166" y="107"/>
                    <a:pt x="167" y="107"/>
                    <a:pt x="167" y="107"/>
                  </a:cubicBezTo>
                  <a:cubicBezTo>
                    <a:pt x="168" y="102"/>
                    <a:pt x="169" y="97"/>
                    <a:pt x="169" y="92"/>
                  </a:cubicBezTo>
                  <a:cubicBezTo>
                    <a:pt x="169" y="70"/>
                    <a:pt x="160" y="51"/>
                    <a:pt x="146" y="37"/>
                  </a:cubicBezTo>
                  <a:cubicBezTo>
                    <a:pt x="146" y="37"/>
                    <a:pt x="146" y="37"/>
                    <a:pt x="146" y="37"/>
                  </a:cubicBezTo>
                  <a:cubicBezTo>
                    <a:pt x="146" y="37"/>
                    <a:pt x="146" y="37"/>
                    <a:pt x="146" y="37"/>
                  </a:cubicBezTo>
                  <a:cubicBezTo>
                    <a:pt x="135" y="26"/>
                    <a:pt x="120" y="18"/>
                    <a:pt x="104" y="15"/>
                  </a:cubicBezTo>
                  <a:cubicBezTo>
                    <a:pt x="107" y="19"/>
                    <a:pt x="110" y="24"/>
                    <a:pt x="110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1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2" y="36"/>
                    <a:pt x="116" y="36"/>
                    <a:pt x="119" y="35"/>
                  </a:cubicBezTo>
                  <a:cubicBezTo>
                    <a:pt x="124" y="35"/>
                    <a:pt x="127" y="35"/>
                    <a:pt x="129" y="40"/>
                  </a:cubicBezTo>
                  <a:cubicBezTo>
                    <a:pt x="130" y="45"/>
                    <a:pt x="127" y="49"/>
                    <a:pt x="123" y="53"/>
                  </a:cubicBezTo>
                  <a:cubicBezTo>
                    <a:pt x="118" y="58"/>
                    <a:pt x="115" y="61"/>
                    <a:pt x="119" y="67"/>
                  </a:cubicBezTo>
                  <a:cubicBezTo>
                    <a:pt x="120" y="70"/>
                    <a:pt x="124" y="73"/>
                    <a:pt x="128" y="75"/>
                  </a:cubicBezTo>
                  <a:cubicBezTo>
                    <a:pt x="129" y="76"/>
                    <a:pt x="131" y="77"/>
                    <a:pt x="132" y="77"/>
                  </a:cubicBezTo>
                  <a:cubicBezTo>
                    <a:pt x="154" y="84"/>
                    <a:pt x="149" y="99"/>
                    <a:pt x="144" y="114"/>
                  </a:cubicBezTo>
                  <a:cubicBezTo>
                    <a:pt x="142" y="121"/>
                    <a:pt x="139" y="129"/>
                    <a:pt x="142" y="133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6" y="131"/>
                    <a:pt x="149" y="129"/>
                    <a:pt x="152" y="126"/>
                  </a:cubicBezTo>
                  <a:cubicBezTo>
                    <a:pt x="157" y="122"/>
                    <a:pt x="162" y="116"/>
                    <a:pt x="166" y="108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1" y="42"/>
                    <a:pt x="121" y="42"/>
                  </a:cubicBezTo>
                  <a:cubicBezTo>
                    <a:pt x="120" y="41"/>
                    <a:pt x="120" y="42"/>
                    <a:pt x="120" y="43"/>
                  </a:cubicBezTo>
                  <a:close/>
                </a:path>
              </a:pathLst>
            </a:custGeom>
            <a:solidFill>
              <a:srgbClr val="2C1C0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altLang="en-US" lang="zh-CN">
                <a:cs typeface="+mn-ea"/>
                <a:sym typeface="+mn-lt"/>
              </a:endParaRPr>
            </a:p>
          </p:txBody>
        </p:sp>
      </p:grpSp>
      <p:sp>
        <p:nvSpPr>
          <p:cNvPr id="1048946" name="TextBox 17"/>
          <p:cNvSpPr txBox="1"/>
          <p:nvPr/>
        </p:nvSpPr>
        <p:spPr>
          <a:xfrm>
            <a:off x="3857620" y="2928940"/>
            <a:ext cx="2000264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600" lang="en-US" spc="100" smtClean="0">
                <a:solidFill>
                  <a:srgbClr val="0C0A2C"/>
                </a:solidFill>
              </a:rPr>
              <a:t>ADD YOUR TITLE</a:t>
            </a:r>
            <a:endParaRPr b="1" dirty="0" sz="1600" lang="en-IN" spc="100">
              <a:solidFill>
                <a:srgbClr val="0C0A2C"/>
              </a:solidFill>
            </a:endParaRPr>
          </a:p>
        </p:txBody>
      </p:sp>
      <p:sp>
        <p:nvSpPr>
          <p:cNvPr id="1048947" name="TextBox 18"/>
          <p:cNvSpPr txBox="1"/>
          <p:nvPr/>
        </p:nvSpPr>
        <p:spPr>
          <a:xfrm>
            <a:off x="2357422" y="3191538"/>
            <a:ext cx="1214446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 spc="100" smtClean="0">
                <a:solidFill>
                  <a:srgbClr val="0C0A2C"/>
                </a:solidFill>
              </a:rPr>
              <a:t>45</a:t>
            </a:r>
            <a:r>
              <a:rPr dirty="0" sz="2800" lang="en-US" spc="100" smtClean="0">
                <a:solidFill>
                  <a:srgbClr val="0C0A2C"/>
                </a:solidFill>
              </a:rPr>
              <a:t>%</a:t>
            </a:r>
            <a:endParaRPr dirty="0" sz="2800" lang="en-IN" spc="100">
              <a:solidFill>
                <a:srgbClr val="0C0A2C"/>
              </a:solidFill>
            </a:endParaRPr>
          </a:p>
        </p:txBody>
      </p:sp>
      <p:sp>
        <p:nvSpPr>
          <p:cNvPr id="1048948" name="TextBox 19"/>
          <p:cNvSpPr txBox="1"/>
          <p:nvPr/>
        </p:nvSpPr>
        <p:spPr>
          <a:xfrm>
            <a:off x="6429388" y="1643056"/>
            <a:ext cx="1214446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 spc="100" smtClean="0">
                <a:solidFill>
                  <a:srgbClr val="0C0A2C"/>
                </a:solidFill>
              </a:rPr>
              <a:t>75</a:t>
            </a:r>
            <a:r>
              <a:rPr dirty="0" sz="3200" lang="en-US" spc="100" smtClean="0">
                <a:solidFill>
                  <a:srgbClr val="0C0A2C"/>
                </a:solidFill>
              </a:rPr>
              <a:t>%</a:t>
            </a:r>
            <a:endParaRPr dirty="0" sz="3200" lang="en-IN" spc="100">
              <a:solidFill>
                <a:srgbClr val="0C0A2C"/>
              </a:solidFill>
            </a:endParaRPr>
          </a:p>
        </p:txBody>
      </p:sp>
      <p:sp>
        <p:nvSpPr>
          <p:cNvPr id="1048949" name="TextBox 20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145778" name="Straight Connector 24"/>
          <p:cNvCxnSpPr>
            <a:cxnSpLocks/>
          </p:cNvCxnSpPr>
          <p:nvPr/>
        </p:nvCxnSpPr>
        <p:spPr>
          <a:xfrm>
            <a:off x="7858148" y="1927220"/>
            <a:ext cx="1285852" cy="1588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9" name="Straight Connector 25"/>
          <p:cNvCxnSpPr>
            <a:cxnSpLocks/>
          </p:cNvCxnSpPr>
          <p:nvPr/>
        </p:nvCxnSpPr>
        <p:spPr>
          <a:xfrm>
            <a:off x="0" y="3429006"/>
            <a:ext cx="1571572" cy="1588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0" name="Straight Connector 23"/>
          <p:cNvCxnSpPr>
            <a:cxnSpLocks/>
          </p:cNvCxnSpPr>
          <p:nvPr/>
        </p:nvCxnSpPr>
        <p:spPr>
          <a:xfrm rot="5400000" flipH="1" flipV="1">
            <a:off x="2928926" y="3786196"/>
            <a:ext cx="857256" cy="85725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1" name="Straight Connector 28"/>
          <p:cNvCxnSpPr>
            <a:cxnSpLocks/>
          </p:cNvCxnSpPr>
          <p:nvPr/>
        </p:nvCxnSpPr>
        <p:spPr>
          <a:xfrm rot="5400000" flipH="1" flipV="1">
            <a:off x="3214678" y="4071947"/>
            <a:ext cx="509590" cy="509590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2" name="Straight Connector 30"/>
          <p:cNvCxnSpPr>
            <a:cxnSpLocks/>
          </p:cNvCxnSpPr>
          <p:nvPr/>
        </p:nvCxnSpPr>
        <p:spPr>
          <a:xfrm flipH="1" flipV="1">
            <a:off x="7072330" y="785800"/>
            <a:ext cx="857256" cy="85725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3" name="Straight Connector 31"/>
          <p:cNvCxnSpPr>
            <a:cxnSpLocks/>
          </p:cNvCxnSpPr>
          <p:nvPr/>
        </p:nvCxnSpPr>
        <p:spPr>
          <a:xfrm flipH="1" flipV="1">
            <a:off x="7358082" y="847714"/>
            <a:ext cx="509590" cy="509590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4" name="Straight Connector 32"/>
          <p:cNvCxnSpPr>
            <a:cxnSpLocks/>
          </p:cNvCxnSpPr>
          <p:nvPr/>
        </p:nvCxnSpPr>
        <p:spPr>
          <a:xfrm rot="5400000" flipH="1" flipV="1">
            <a:off x="5143504" y="3214691"/>
            <a:ext cx="857256" cy="857256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85" name="Straight Connector 33"/>
          <p:cNvCxnSpPr>
            <a:cxnSpLocks/>
          </p:cNvCxnSpPr>
          <p:nvPr/>
        </p:nvCxnSpPr>
        <p:spPr>
          <a:xfrm rot="5400000" flipH="1" flipV="1">
            <a:off x="5429256" y="3490919"/>
            <a:ext cx="509590" cy="509590"/>
          </a:xfrm>
          <a:prstGeom prst="line"/>
          <a:ln w="3175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50" name="TextBox 26"/>
          <p:cNvSpPr txBox="1"/>
          <p:nvPr/>
        </p:nvSpPr>
        <p:spPr>
          <a:xfrm>
            <a:off x="642910" y="1366426"/>
            <a:ext cx="2786082" cy="7052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the</a:t>
            </a:r>
          </a:p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51" name="TextBox 29"/>
          <p:cNvSpPr txBox="1"/>
          <p:nvPr/>
        </p:nvSpPr>
        <p:spPr>
          <a:xfrm>
            <a:off x="6572264" y="3643320"/>
            <a:ext cx="2786082" cy="7052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the</a:t>
            </a:r>
          </a:p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18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952" name="TextBox 5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53" name="矩形 17"/>
          <p:cNvSpPr/>
          <p:nvPr/>
        </p:nvSpPr>
        <p:spPr>
          <a:xfrm flipH="1">
            <a:off x="0" y="1000132"/>
            <a:ext cx="7000892" cy="3714758"/>
          </a:xfrm>
          <a:prstGeom prst="rect"/>
          <a:blipFill rotWithShape="1" dpi="0">
            <a:blip xmlns:r="http://schemas.openxmlformats.org/officeDocument/2006/relationships" r:embed="rId2">
              <a:lum bright="23000" contras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954" name="Flowchart: Terminator 9"/>
          <p:cNvSpPr/>
          <p:nvPr/>
        </p:nvSpPr>
        <p:spPr>
          <a:xfrm rot="5400000">
            <a:off x="2000232" y="3357568"/>
            <a:ext cx="357190" cy="2643206"/>
          </a:xfrm>
          <a:prstGeom prst="flowChartTerminator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55" name="Flowchart: Terminator 6"/>
          <p:cNvSpPr/>
          <p:nvPr/>
        </p:nvSpPr>
        <p:spPr>
          <a:xfrm>
            <a:off x="6858016" y="1643056"/>
            <a:ext cx="357190" cy="1143008"/>
          </a:xfrm>
          <a:prstGeom prst="flowChartTerminator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56" name="矩形 17"/>
          <p:cNvSpPr/>
          <p:nvPr/>
        </p:nvSpPr>
        <p:spPr>
          <a:xfrm>
            <a:off x="5786446" y="3347363"/>
            <a:ext cx="3357553" cy="1796138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957" name="Rectangle 14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58" name="Rectangle 15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59" name="Rectangle 16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0" name="Rectangle 17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1" name="Rectangle 22"/>
          <p:cNvSpPr/>
          <p:nvPr/>
        </p:nvSpPr>
        <p:spPr>
          <a:xfrm>
            <a:off x="-32" y="1000132"/>
            <a:ext cx="142844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2" name="Rectangle 23"/>
          <p:cNvSpPr/>
          <p:nvPr/>
        </p:nvSpPr>
        <p:spPr>
          <a:xfrm rot="5400000">
            <a:off x="285729" y="785809"/>
            <a:ext cx="142858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3" name="Rectangle 24"/>
          <p:cNvSpPr/>
          <p:nvPr/>
        </p:nvSpPr>
        <p:spPr>
          <a:xfrm>
            <a:off x="71374" y="1142990"/>
            <a:ext cx="142876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4" name="Rectangle 25"/>
          <p:cNvSpPr/>
          <p:nvPr/>
        </p:nvSpPr>
        <p:spPr>
          <a:xfrm rot="5400000">
            <a:off x="428564" y="857238"/>
            <a:ext cx="142876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5" name="TextBox 20"/>
          <p:cNvSpPr txBox="1"/>
          <p:nvPr/>
        </p:nvSpPr>
        <p:spPr>
          <a:xfrm>
            <a:off x="6072198" y="3714758"/>
            <a:ext cx="3143240" cy="1107996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Memories flashed across my mind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as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I </a:t>
            </a:r>
            <a:endParaRPr dirty="0" sz="1100" lang="en-IN" smtClean="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came across the first photo of myself as </a:t>
            </a:r>
          </a:p>
          <a:p>
            <a:pPr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a little baby. Nostalgia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the </a:t>
            </a:r>
            <a:endParaRPr dirty="0" sz="1100" lang="en-IN" smtClean="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depths of </a:t>
            </a:r>
            <a:r>
              <a:rPr dirty="0" sz="11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past.</a:t>
            </a:r>
            <a:endParaRPr dirty="0" sz="1100" lang="en-IN" spc="150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30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966" name="Isosceles Triangle 17"/>
          <p:cNvSpPr/>
          <p:nvPr/>
        </p:nvSpPr>
        <p:spPr>
          <a:xfrm>
            <a:off x="4286248" y="2428874"/>
            <a:ext cx="828681" cy="714380"/>
          </a:xfrm>
          <a:prstGeom prst="triangle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7" name="Isosceles Triangle 14"/>
          <p:cNvSpPr/>
          <p:nvPr/>
        </p:nvSpPr>
        <p:spPr>
          <a:xfrm>
            <a:off x="4143372" y="2500312"/>
            <a:ext cx="828681" cy="714380"/>
          </a:xfrm>
          <a:prstGeom prst="triangl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8" name="Isosceles Triangle 18"/>
          <p:cNvSpPr/>
          <p:nvPr/>
        </p:nvSpPr>
        <p:spPr>
          <a:xfrm rot="10800000">
            <a:off x="7143768" y="1500180"/>
            <a:ext cx="828681" cy="714380"/>
          </a:xfrm>
          <a:prstGeom prst="triangle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69" name="Isosceles Triangle 13"/>
          <p:cNvSpPr/>
          <p:nvPr/>
        </p:nvSpPr>
        <p:spPr>
          <a:xfrm rot="10800000">
            <a:off x="7000892" y="1428742"/>
            <a:ext cx="828681" cy="714380"/>
          </a:xfrm>
          <a:prstGeom prst="triangl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0" name="Oval 31"/>
          <p:cNvSpPr/>
          <p:nvPr/>
        </p:nvSpPr>
        <p:spPr>
          <a:xfrm rot="19174470">
            <a:off x="6076456" y="-1477891"/>
            <a:ext cx="1143008" cy="7704909"/>
          </a:xfrm>
          <a:prstGeom prst="ellipse"/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1" name="Oval 32"/>
          <p:cNvSpPr/>
          <p:nvPr/>
        </p:nvSpPr>
        <p:spPr>
          <a:xfrm rot="8372140">
            <a:off x="1934788" y="-1082121"/>
            <a:ext cx="1143008" cy="7704909"/>
          </a:xfrm>
          <a:prstGeom prst="ellipse"/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2" name="TextBox 6"/>
          <p:cNvSpPr txBox="1"/>
          <p:nvPr/>
        </p:nvSpPr>
        <p:spPr>
          <a:xfrm>
            <a:off x="6357950" y="2464593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73" name="TextBox 19"/>
          <p:cNvSpPr txBox="1"/>
          <p:nvPr/>
        </p:nvSpPr>
        <p:spPr>
          <a:xfrm>
            <a:off x="3000364" y="357172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74" name="Freeform 21"/>
          <p:cNvSpPr/>
          <p:nvPr/>
        </p:nvSpPr>
        <p:spPr>
          <a:xfrm>
            <a:off x="5097517" y="1786759"/>
            <a:ext cx="1996966" cy="1093075"/>
          </a:xfrm>
          <a:custGeom>
            <a:avLst/>
            <a:gdLst>
              <a:gd name="connsiteX0" fmla="*/ 0 w 1996966"/>
              <a:gd name="connsiteY0" fmla="*/ 1093075 h 1093075"/>
              <a:gd name="connsiteX1" fmla="*/ 567559 w 1996966"/>
              <a:gd name="connsiteY1" fmla="*/ 199696 h 1093075"/>
              <a:gd name="connsiteX2" fmla="*/ 1271752 w 1996966"/>
              <a:gd name="connsiteY2" fmla="*/ 304800 h 1093075"/>
              <a:gd name="connsiteX3" fmla="*/ 1996966 w 1996966"/>
              <a:gd name="connsiteY3" fmla="*/ 0 h 109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966" h="1093075">
                <a:moveTo>
                  <a:pt x="0" y="1093075"/>
                </a:moveTo>
                <a:cubicBezTo>
                  <a:pt x="177800" y="712075"/>
                  <a:pt x="355600" y="331075"/>
                  <a:pt x="567559" y="199696"/>
                </a:cubicBezTo>
                <a:cubicBezTo>
                  <a:pt x="779518" y="68317"/>
                  <a:pt x="1033518" y="338083"/>
                  <a:pt x="1271752" y="304800"/>
                </a:cubicBezTo>
                <a:cubicBezTo>
                  <a:pt x="1509986" y="271517"/>
                  <a:pt x="1753476" y="135758"/>
                  <a:pt x="1996966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5" name="TextBox 4"/>
          <p:cNvSpPr txBox="1"/>
          <p:nvPr/>
        </p:nvSpPr>
        <p:spPr>
          <a:xfrm>
            <a:off x="642910" y="2464593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76" name="Isosceles Triangle 16"/>
          <p:cNvSpPr/>
          <p:nvPr/>
        </p:nvSpPr>
        <p:spPr>
          <a:xfrm rot="10800000">
            <a:off x="1285853" y="1357304"/>
            <a:ext cx="828681" cy="714380"/>
          </a:xfrm>
          <a:prstGeom prst="triangle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7" name="Isosceles Triangle 12"/>
          <p:cNvSpPr/>
          <p:nvPr/>
        </p:nvSpPr>
        <p:spPr>
          <a:xfrm rot="10800000">
            <a:off x="1142976" y="1428742"/>
            <a:ext cx="828681" cy="714380"/>
          </a:xfrm>
          <a:prstGeom prst="triangle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8" name="Freeform 20"/>
          <p:cNvSpPr/>
          <p:nvPr/>
        </p:nvSpPr>
        <p:spPr>
          <a:xfrm>
            <a:off x="1928794" y="1662386"/>
            <a:ext cx="2222792" cy="1301531"/>
          </a:xfrm>
          <a:custGeom>
            <a:avLst/>
            <a:gdLst>
              <a:gd name="connsiteX0" fmla="*/ 0 w 2017986"/>
              <a:gd name="connsiteY0" fmla="*/ 208455 h 1301531"/>
              <a:gd name="connsiteX1" fmla="*/ 893379 w 2017986"/>
              <a:gd name="connsiteY1" fmla="*/ 145393 h 1301531"/>
              <a:gd name="connsiteX2" fmla="*/ 1135117 w 2017986"/>
              <a:gd name="connsiteY2" fmla="*/ 1080814 h 1301531"/>
              <a:gd name="connsiteX3" fmla="*/ 2017986 w 2017986"/>
              <a:gd name="connsiteY3" fmla="*/ 1301531 h 130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7986" h="1301531">
                <a:moveTo>
                  <a:pt x="0" y="208455"/>
                </a:moveTo>
                <a:cubicBezTo>
                  <a:pt x="352096" y="104227"/>
                  <a:pt x="704193" y="0"/>
                  <a:pt x="893379" y="145393"/>
                </a:cubicBezTo>
                <a:cubicBezTo>
                  <a:pt x="1082565" y="290786"/>
                  <a:pt x="947683" y="888124"/>
                  <a:pt x="1135117" y="1080814"/>
                </a:cubicBezTo>
                <a:cubicBezTo>
                  <a:pt x="1322552" y="1273504"/>
                  <a:pt x="1670269" y="1287517"/>
                  <a:pt x="2017986" y="130153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79" name="Rectangle 22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80" name="Rectangle 23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81" name="Rectangle 24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982" name="Rectangle 25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83" name="TextBox 5"/>
          <p:cNvSpPr txBox="1"/>
          <p:nvPr/>
        </p:nvSpPr>
        <p:spPr>
          <a:xfrm>
            <a:off x="3571868" y="3457524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84" name="Rectangle 33"/>
          <p:cNvSpPr/>
          <p:nvPr/>
        </p:nvSpPr>
        <p:spPr>
          <a:xfrm rot="5400000">
            <a:off x="8608215" y="4607715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85" name="Rectangle 34"/>
          <p:cNvSpPr/>
          <p:nvPr/>
        </p:nvSpPr>
        <p:spPr>
          <a:xfrm rot="5400000">
            <a:off x="8465371" y="446485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986" name="Rectangle 35"/>
          <p:cNvSpPr/>
          <p:nvPr/>
        </p:nvSpPr>
        <p:spPr>
          <a:xfrm>
            <a:off x="8929686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87" name="Rectangle 36"/>
          <p:cNvSpPr/>
          <p:nvPr/>
        </p:nvSpPr>
        <p:spPr>
          <a:xfrm>
            <a:off x="8786842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988" name="TextBox 27"/>
          <p:cNvSpPr txBox="1"/>
          <p:nvPr/>
        </p:nvSpPr>
        <p:spPr>
          <a:xfrm>
            <a:off x="71406" y="3110217"/>
            <a:ext cx="3071834" cy="4616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</a:t>
            </a:r>
          </a:p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2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89" name="TextBox 28"/>
          <p:cNvSpPr txBox="1"/>
          <p:nvPr/>
        </p:nvSpPr>
        <p:spPr>
          <a:xfrm>
            <a:off x="3000364" y="4110349"/>
            <a:ext cx="3143272" cy="4616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</a:t>
            </a:r>
          </a:p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2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90" name="TextBox 29"/>
          <p:cNvSpPr txBox="1"/>
          <p:nvPr/>
        </p:nvSpPr>
        <p:spPr>
          <a:xfrm>
            <a:off x="5857884" y="3110217"/>
            <a:ext cx="3143272" cy="4616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took me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depths</a:t>
            </a:r>
          </a:p>
          <a:p>
            <a:pPr algn="ctr"/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2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of past.</a:t>
            </a:r>
            <a:endParaRPr dirty="0" sz="12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3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991" name="Right Triangle 4"/>
          <p:cNvSpPr/>
          <p:nvPr/>
        </p:nvSpPr>
        <p:spPr>
          <a:xfrm>
            <a:off x="32" y="0"/>
            <a:ext cx="9144000" cy="5143500"/>
          </a:xfrm>
          <a:prstGeom prst="rtTriangle"/>
          <a:blipFill>
            <a:blip xmlns:r="http://schemas.openxmlformats.org/officeDocument/2006/relationships" r:embed="rId2">
              <a:lum bright="23000" contras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2" name="TextBox 9"/>
          <p:cNvSpPr txBox="1"/>
          <p:nvPr/>
        </p:nvSpPr>
        <p:spPr>
          <a:xfrm>
            <a:off x="5286380" y="1669315"/>
            <a:ext cx="4000528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4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</a:t>
            </a:r>
            <a:r>
              <a:rPr dirty="0" sz="4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</a:t>
            </a:r>
            <a:endParaRPr dirty="0" sz="48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993" name="Rectangle 10"/>
          <p:cNvSpPr/>
          <p:nvPr/>
        </p:nvSpPr>
        <p:spPr>
          <a:xfrm>
            <a:off x="5429256" y="1285866"/>
            <a:ext cx="3357586" cy="71438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4" name="Rectangle 11"/>
          <p:cNvSpPr/>
          <p:nvPr/>
        </p:nvSpPr>
        <p:spPr>
          <a:xfrm>
            <a:off x="8786842" y="1285866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5" name="Rectangle 12"/>
          <p:cNvSpPr/>
          <p:nvPr/>
        </p:nvSpPr>
        <p:spPr>
          <a:xfrm>
            <a:off x="5357818" y="1285866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6" name="Rectangle 13"/>
          <p:cNvSpPr/>
          <p:nvPr/>
        </p:nvSpPr>
        <p:spPr>
          <a:xfrm>
            <a:off x="5429256" y="2883221"/>
            <a:ext cx="3357586" cy="45719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7" name="Rectangle 14"/>
          <p:cNvSpPr/>
          <p:nvPr/>
        </p:nvSpPr>
        <p:spPr>
          <a:xfrm>
            <a:off x="8786842" y="2428874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8" name="Rectangle 15"/>
          <p:cNvSpPr/>
          <p:nvPr/>
        </p:nvSpPr>
        <p:spPr>
          <a:xfrm>
            <a:off x="5357818" y="2428874"/>
            <a:ext cx="71438" cy="50006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999" name="Rectangle 16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00" name="Rectangle 17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01" name="Rectangle 18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02" name="Rectangle 19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86" name="Straight Connector 20"/>
          <p:cNvCxnSpPr>
            <a:cxnSpLocks/>
          </p:cNvCxnSpPr>
          <p:nvPr/>
        </p:nvCxnSpPr>
        <p:spPr>
          <a:xfrm rot="10800000" flipH="1" flipV="1">
            <a:off x="-571536" y="0"/>
            <a:ext cx="9858444" cy="5643584"/>
          </a:xfrm>
          <a:prstGeom prst="line"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03" name="Rectangle 21"/>
          <p:cNvSpPr/>
          <p:nvPr/>
        </p:nvSpPr>
        <p:spPr>
          <a:xfrm rot="17958576" flipH="1">
            <a:off x="1344936" y="510730"/>
            <a:ext cx="285720" cy="1285884"/>
          </a:xfrm>
          <a:prstGeom prst="rect"/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04" name="Rectangle 22"/>
          <p:cNvSpPr/>
          <p:nvPr/>
        </p:nvSpPr>
        <p:spPr>
          <a:xfrm rot="17958576" flipH="1">
            <a:off x="6774225" y="3654004"/>
            <a:ext cx="285720" cy="1285884"/>
          </a:xfrm>
          <a:prstGeom prst="rect"/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9005" name="TextBox 23"/>
          <p:cNvSpPr txBox="1"/>
          <p:nvPr/>
        </p:nvSpPr>
        <p:spPr>
          <a:xfrm>
            <a:off x="285720" y="1761648"/>
            <a:ext cx="2000264" cy="738664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b="1" dirty="0" sz="1400" lang="en-IN" smtClean="0">
                <a:solidFill>
                  <a:srgbClr val="0C0A2C"/>
                </a:solidFill>
              </a:rPr>
              <a:t>Nostalgia </a:t>
            </a:r>
            <a:r>
              <a:rPr b="1" dirty="0" sz="1400" lang="en-IN" smtClean="0">
                <a:solidFill>
                  <a:srgbClr val="0C0A2C"/>
                </a:solidFill>
              </a:rPr>
              <a:t>took me </a:t>
            </a:r>
            <a:endParaRPr b="1"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b="1" dirty="0" sz="1400" lang="en-IN" smtClean="0">
                <a:solidFill>
                  <a:srgbClr val="0C0A2C"/>
                </a:solidFill>
              </a:rPr>
              <a:t>to </a:t>
            </a:r>
            <a:r>
              <a:rPr b="1" dirty="0" sz="1400" lang="en-IN" smtClean="0">
                <a:solidFill>
                  <a:srgbClr val="0C0A2C"/>
                </a:solidFill>
              </a:rPr>
              <a:t>the depths of past.</a:t>
            </a:r>
            <a:endParaRPr b="1"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38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17" name="Rectangle 24"/>
          <p:cNvSpPr/>
          <p:nvPr/>
        </p:nvSpPr>
        <p:spPr>
          <a:xfrm>
            <a:off x="12287304" y="-1678793"/>
            <a:ext cx="5643602" cy="3357586"/>
          </a:xfrm>
          <a:prstGeom prst="rect"/>
          <a:blipFill rotWithShape="1" dpi="0">
            <a:blip xmlns:r="http://schemas.openxmlformats.org/officeDocument/2006/relationships" r:embed="rId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18" name="Rectangle 2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19" name="Rectangle 28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0" name="Rectangle 29"/>
          <p:cNvSpPr/>
          <p:nvPr/>
        </p:nvSpPr>
        <p:spPr>
          <a:xfrm>
            <a:off x="152368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1" name="Rectangle 30"/>
          <p:cNvSpPr/>
          <p:nvPr/>
        </p:nvSpPr>
        <p:spPr>
          <a:xfrm rot="5400000">
            <a:off x="545277" y="-1690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2" name="Rectangle 22"/>
          <p:cNvSpPr/>
          <p:nvPr/>
        </p:nvSpPr>
        <p:spPr>
          <a:xfrm>
            <a:off x="8929686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3" name="Rectangle 23"/>
          <p:cNvSpPr/>
          <p:nvPr/>
        </p:nvSpPr>
        <p:spPr>
          <a:xfrm rot="5400000">
            <a:off x="8455847" y="44553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4" name="Rectangle 39"/>
          <p:cNvSpPr/>
          <p:nvPr/>
        </p:nvSpPr>
        <p:spPr>
          <a:xfrm>
            <a:off x="8786842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5" name="Rectangle 40"/>
          <p:cNvSpPr/>
          <p:nvPr/>
        </p:nvSpPr>
        <p:spPr>
          <a:xfrm rot="5400000">
            <a:off x="8608247" y="46077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6" name="Rectangle 16"/>
          <p:cNvSpPr/>
          <p:nvPr/>
        </p:nvSpPr>
        <p:spPr>
          <a:xfrm>
            <a:off x="357158" y="357172"/>
            <a:ext cx="8429684" cy="4429156"/>
          </a:xfrm>
          <a:prstGeom prst="rect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7" name="Rectangle 47"/>
          <p:cNvSpPr/>
          <p:nvPr/>
        </p:nvSpPr>
        <p:spPr>
          <a:xfrm>
            <a:off x="357158" y="357172"/>
            <a:ext cx="8429684" cy="4429156"/>
          </a:xfrm>
          <a:prstGeom prst="rect"/>
          <a:solidFill>
            <a:srgbClr val="B1D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8" name="Rectangle 42"/>
          <p:cNvSpPr/>
          <p:nvPr/>
        </p:nvSpPr>
        <p:spPr>
          <a:xfrm>
            <a:off x="357158" y="357172"/>
            <a:ext cx="3857652" cy="2143140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9" name="TextBox 25"/>
          <p:cNvSpPr txBox="1"/>
          <p:nvPr/>
        </p:nvSpPr>
        <p:spPr>
          <a:xfrm>
            <a:off x="1357290" y="2643188"/>
            <a:ext cx="4500594" cy="52322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800" lang="en-US" spc="900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CONTENT 1</a:t>
            </a:r>
            <a:endParaRPr b="1" dirty="0" sz="2800" lang="en-IN" spc="90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45739" name="Straight Connector 35"/>
          <p:cNvCxnSpPr>
            <a:cxnSpLocks/>
            <a:stCxn id="1048636" idx="2"/>
          </p:cNvCxnSpPr>
          <p:nvPr/>
        </p:nvCxnSpPr>
        <p:spPr>
          <a:xfrm rot="5400000">
            <a:off x="2643174" y="1573207"/>
            <a:ext cx="1588" cy="3286148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TextBox 37"/>
          <p:cNvSpPr txBox="1"/>
          <p:nvPr/>
        </p:nvSpPr>
        <p:spPr>
          <a:xfrm>
            <a:off x="500034" y="2629917"/>
            <a:ext cx="99060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b="1" dirty="0" sz="2800" lang="en-US" spc="1500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1</a:t>
            </a:r>
            <a:endParaRPr b="1" dirty="0" sz="2800" lang="en-IN" spc="150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31" name="TextBox 26"/>
          <p:cNvSpPr txBox="1"/>
          <p:nvPr/>
        </p:nvSpPr>
        <p:spPr>
          <a:xfrm>
            <a:off x="428596" y="3500444"/>
            <a:ext cx="4500594" cy="131064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 </a:t>
            </a:r>
            <a:r>
              <a:rPr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to </a:t>
            </a:r>
            <a:r>
              <a:rPr dirty="0" sz="1400" lang="en-IN" smtClean="0">
                <a:solidFill>
                  <a:srgbClr val="0C0A2C"/>
                </a:solidFill>
              </a:rPr>
              <a:t>the depths of past.</a:t>
            </a:r>
            <a:endParaRPr dirty="0" sz="1400" lang="en-IN" spc="1500">
              <a:solidFill>
                <a:srgbClr val="0C0A2C"/>
              </a:solidFill>
            </a:endParaRPr>
          </a:p>
        </p:txBody>
      </p:sp>
      <p:sp>
        <p:nvSpPr>
          <p:cNvPr id="1048632" name="Rectangle 41"/>
          <p:cNvSpPr/>
          <p:nvPr/>
        </p:nvSpPr>
        <p:spPr>
          <a:xfrm>
            <a:off x="4286248" y="357172"/>
            <a:ext cx="4500594" cy="2143140"/>
          </a:xfrm>
          <a:prstGeom prst="rect"/>
          <a:blipFill>
            <a:blip xmlns:r="http://schemas.openxmlformats.org/officeDocument/2006/relationships"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3" name="Rectangle 44"/>
          <p:cNvSpPr/>
          <p:nvPr/>
        </p:nvSpPr>
        <p:spPr>
          <a:xfrm>
            <a:off x="5000628" y="2643188"/>
            <a:ext cx="3786214" cy="2143140"/>
          </a:xfrm>
          <a:prstGeom prst="rect"/>
          <a:blipFill>
            <a:blip xmlns:r="http://schemas.openxmlformats.org/officeDocument/2006/relationships" r:embed="rId5" cstate="print">
              <a:lum bright="22000" contrast="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4" name="任意多边形 6"/>
          <p:cNvSpPr/>
          <p:nvPr/>
        </p:nvSpPr>
        <p:spPr>
          <a:xfrm rot="10800000" flipH="1">
            <a:off x="4000496" y="743885"/>
            <a:ext cx="487675" cy="1756427"/>
          </a:xfrm>
          <a:custGeom>
            <a:avLst/>
            <a:gdLst>
              <a:gd name="connsiteX0" fmla="*/ 0 w 773"/>
              <a:gd name="connsiteY0" fmla="*/ 0 h 6569"/>
              <a:gd name="connsiteX1" fmla="*/ 773 w 773"/>
              <a:gd name="connsiteY1" fmla="*/ 0 h 6569"/>
              <a:gd name="connsiteX2" fmla="*/ 773 w 773"/>
              <a:gd name="connsiteY2" fmla="*/ 6569 h 6569"/>
              <a:gd name="connsiteX3" fmla="*/ 387 w 773"/>
              <a:gd name="connsiteY3" fmla="*/ 6028 h 6569"/>
              <a:gd name="connsiteX4" fmla="*/ 0 w 773"/>
              <a:gd name="connsiteY4" fmla="*/ 6569 h 6569"/>
              <a:gd name="connsiteX5" fmla="*/ 0 w 773"/>
              <a:gd name="connsiteY5" fmla="*/ 0 h 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" h="6569">
                <a:moveTo>
                  <a:pt x="0" y="0"/>
                </a:moveTo>
                <a:lnTo>
                  <a:pt x="773" y="0"/>
                </a:lnTo>
                <a:lnTo>
                  <a:pt x="773" y="6569"/>
                </a:lnTo>
                <a:lnTo>
                  <a:pt x="387" y="6028"/>
                </a:lnTo>
                <a:lnTo>
                  <a:pt x="0" y="6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635" name="Rectangle 68"/>
          <p:cNvSpPr/>
          <p:nvPr/>
        </p:nvSpPr>
        <p:spPr>
          <a:xfrm>
            <a:off x="357158" y="2500312"/>
            <a:ext cx="8429684" cy="14287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6" name="Teardrop 33"/>
          <p:cNvSpPr/>
          <p:nvPr/>
        </p:nvSpPr>
        <p:spPr>
          <a:xfrm>
            <a:off x="4000496" y="2644777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40" name="Straight Connector 53"/>
          <p:cNvCxnSpPr>
            <a:cxnSpLocks/>
            <a:stCxn id="1048636" idx="7"/>
          </p:cNvCxnSpPr>
          <p:nvPr/>
        </p:nvCxnSpPr>
        <p:spPr>
          <a:xfrm rot="16200000" flipV="1">
            <a:off x="2786050" y="858827"/>
            <a:ext cx="1588" cy="3571900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Teardrop 55"/>
          <p:cNvSpPr/>
          <p:nvPr/>
        </p:nvSpPr>
        <p:spPr>
          <a:xfrm flipH="1">
            <a:off x="714348" y="2643188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5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41" name="Rectangle 5"/>
          <p:cNvSpPr/>
          <p:nvPr/>
        </p:nvSpPr>
        <p:spPr>
          <a:xfrm>
            <a:off x="0" y="0"/>
            <a:ext cx="9144000" cy="2928940"/>
          </a:xfrm>
          <a:prstGeom prst="rect"/>
          <a:blipFill>
            <a:blip xmlns:r="http://schemas.openxmlformats.org/officeDocument/2006/relationships" r:embed="rId2">
              <a:lum bright="22000" contras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2" name="TextBox 17"/>
          <p:cNvSpPr txBox="1"/>
          <p:nvPr/>
        </p:nvSpPr>
        <p:spPr>
          <a:xfrm>
            <a:off x="857224" y="3028896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43" name="Rectangle 37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4" name="Rectangle 38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5" name="Rectangle 39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6" name="Rectangle 40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7" name="Rectangle 49"/>
          <p:cNvSpPr/>
          <p:nvPr/>
        </p:nvSpPr>
        <p:spPr>
          <a:xfrm>
            <a:off x="0" y="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8" name="Rectangle 50"/>
          <p:cNvSpPr/>
          <p:nvPr/>
        </p:nvSpPr>
        <p:spPr>
          <a:xfrm rot="5400000">
            <a:off x="392909" y="-3214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49" name="Rectangle 51"/>
          <p:cNvSpPr/>
          <p:nvPr/>
        </p:nvSpPr>
        <p:spPr>
          <a:xfrm>
            <a:off x="152400" y="15240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50" name="Rectangle 52"/>
          <p:cNvSpPr/>
          <p:nvPr/>
        </p:nvSpPr>
        <p:spPr>
          <a:xfrm rot="5400000">
            <a:off x="545309" y="-16907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51" name="Freeform 297"/>
          <p:cNvSpPr>
            <a:spLocks noEditPoints="1"/>
          </p:cNvSpPr>
          <p:nvPr/>
        </p:nvSpPr>
        <p:spPr bwMode="auto">
          <a:xfrm>
            <a:off x="1619087" y="3581369"/>
            <a:ext cx="452583" cy="452583"/>
          </a:xfrm>
          <a:custGeom>
            <a:avLst/>
            <a:gdLst>
              <a:gd name="T0" fmla="*/ 23 w 185"/>
              <a:gd name="T1" fmla="*/ 136 h 186"/>
              <a:gd name="T2" fmla="*/ 13 w 185"/>
              <a:gd name="T3" fmla="*/ 153 h 186"/>
              <a:gd name="T4" fmla="*/ 7 w 185"/>
              <a:gd name="T5" fmla="*/ 147 h 186"/>
              <a:gd name="T6" fmla="*/ 149 w 185"/>
              <a:gd name="T7" fmla="*/ 63 h 186"/>
              <a:gd name="T8" fmla="*/ 123 w 185"/>
              <a:gd name="T9" fmla="*/ 89 h 186"/>
              <a:gd name="T10" fmla="*/ 123 w 185"/>
              <a:gd name="T11" fmla="*/ 37 h 186"/>
              <a:gd name="T12" fmla="*/ 123 w 185"/>
              <a:gd name="T13" fmla="*/ 45 h 186"/>
              <a:gd name="T14" fmla="*/ 105 w 185"/>
              <a:gd name="T15" fmla="*/ 63 h 186"/>
              <a:gd name="T16" fmla="*/ 141 w 185"/>
              <a:gd name="T17" fmla="*/ 63 h 186"/>
              <a:gd name="T18" fmla="*/ 26 w 185"/>
              <a:gd name="T19" fmla="*/ 121 h 186"/>
              <a:gd name="T20" fmla="*/ 27 w 185"/>
              <a:gd name="T21" fmla="*/ 105 h 186"/>
              <a:gd name="T22" fmla="*/ 26 w 185"/>
              <a:gd name="T23" fmla="*/ 100 h 186"/>
              <a:gd name="T24" fmla="*/ 7 w 185"/>
              <a:gd name="T25" fmla="*/ 105 h 186"/>
              <a:gd name="T26" fmla="*/ 1 w 185"/>
              <a:gd name="T27" fmla="*/ 76 h 186"/>
              <a:gd name="T28" fmla="*/ 14 w 185"/>
              <a:gd name="T29" fmla="*/ 50 h 186"/>
              <a:gd name="T30" fmla="*/ 37 w 185"/>
              <a:gd name="T31" fmla="*/ 37 h 186"/>
              <a:gd name="T32" fmla="*/ 60 w 185"/>
              <a:gd name="T33" fmla="*/ 37 h 186"/>
              <a:gd name="T34" fmla="*/ 60 w 185"/>
              <a:gd name="T35" fmla="*/ 36 h 186"/>
              <a:gd name="T36" fmla="*/ 175 w 185"/>
              <a:gd name="T37" fmla="*/ 6 h 186"/>
              <a:gd name="T38" fmla="*/ 180 w 185"/>
              <a:gd name="T39" fmla="*/ 11 h 186"/>
              <a:gd name="T40" fmla="*/ 180 w 185"/>
              <a:gd name="T41" fmla="*/ 72 h 186"/>
              <a:gd name="T42" fmla="*/ 149 w 185"/>
              <a:gd name="T43" fmla="*/ 126 h 186"/>
              <a:gd name="T44" fmla="*/ 148 w 185"/>
              <a:gd name="T45" fmla="*/ 149 h 186"/>
              <a:gd name="T46" fmla="*/ 135 w 185"/>
              <a:gd name="T47" fmla="*/ 172 h 186"/>
              <a:gd name="T48" fmla="*/ 82 w 185"/>
              <a:gd name="T49" fmla="*/ 180 h 186"/>
              <a:gd name="T50" fmla="*/ 80 w 185"/>
              <a:gd name="T51" fmla="*/ 169 h 186"/>
              <a:gd name="T52" fmla="*/ 87 w 185"/>
              <a:gd name="T53" fmla="*/ 158 h 186"/>
              <a:gd name="T54" fmla="*/ 64 w 185"/>
              <a:gd name="T55" fmla="*/ 160 h 186"/>
              <a:gd name="T56" fmla="*/ 59 w 185"/>
              <a:gd name="T57" fmla="*/ 158 h 186"/>
              <a:gd name="T58" fmla="*/ 26 w 185"/>
              <a:gd name="T59" fmla="*/ 121 h 186"/>
              <a:gd name="T60" fmla="*/ 41 w 185"/>
              <a:gd name="T61" fmla="*/ 107 h 186"/>
              <a:gd name="T62" fmla="*/ 67 w 185"/>
              <a:gd name="T63" fmla="*/ 146 h 186"/>
              <a:gd name="T64" fmla="*/ 94 w 185"/>
              <a:gd name="T65" fmla="*/ 142 h 186"/>
              <a:gd name="T66" fmla="*/ 103 w 185"/>
              <a:gd name="T67" fmla="*/ 149 h 186"/>
              <a:gd name="T68" fmla="*/ 96 w 185"/>
              <a:gd name="T69" fmla="*/ 171 h 186"/>
              <a:gd name="T70" fmla="*/ 126 w 185"/>
              <a:gd name="T71" fmla="*/ 162 h 186"/>
              <a:gd name="T72" fmla="*/ 135 w 185"/>
              <a:gd name="T73" fmla="*/ 146 h 186"/>
              <a:gd name="T74" fmla="*/ 135 w 185"/>
              <a:gd name="T75" fmla="*/ 120 h 186"/>
              <a:gd name="T76" fmla="*/ 139 w 185"/>
              <a:gd name="T77" fmla="*/ 116 h 186"/>
              <a:gd name="T78" fmla="*/ 166 w 185"/>
              <a:gd name="T79" fmla="*/ 69 h 186"/>
              <a:gd name="T80" fmla="*/ 117 w 185"/>
              <a:gd name="T81" fmla="*/ 19 h 186"/>
              <a:gd name="T82" fmla="*/ 68 w 185"/>
              <a:gd name="T83" fmla="*/ 48 h 186"/>
              <a:gd name="T84" fmla="*/ 66 w 185"/>
              <a:gd name="T85" fmla="*/ 51 h 186"/>
              <a:gd name="T86" fmla="*/ 40 w 185"/>
              <a:gd name="T87" fmla="*/ 51 h 186"/>
              <a:gd name="T88" fmla="*/ 24 w 185"/>
              <a:gd name="T89" fmla="*/ 60 h 186"/>
              <a:gd name="T90" fmla="*/ 15 w 185"/>
              <a:gd name="T91" fmla="*/ 89 h 186"/>
              <a:gd name="T92" fmla="*/ 36 w 185"/>
              <a:gd name="T93" fmla="*/ 83 h 186"/>
              <a:gd name="T94" fmla="*/ 44 w 185"/>
              <a:gd name="T95" fmla="*/ 92 h 186"/>
              <a:gd name="T96" fmla="*/ 43 w 185"/>
              <a:gd name="T97" fmla="*/ 162 h 186"/>
              <a:gd name="T98" fmla="*/ 49 w 185"/>
              <a:gd name="T99" fmla="*/ 162 h 186"/>
              <a:gd name="T100" fmla="*/ 39 w 185"/>
              <a:gd name="T101" fmla="*/ 179 h 186"/>
              <a:gd name="T102" fmla="*/ 33 w 185"/>
              <a:gd name="T103" fmla="*/ 173 h 186"/>
              <a:gd name="T104" fmla="*/ 30 w 185"/>
              <a:gd name="T105" fmla="*/ 149 h 186"/>
              <a:gd name="T106" fmla="*/ 36 w 185"/>
              <a:gd name="T107" fmla="*/ 149 h 186"/>
              <a:gd name="T108" fmla="*/ 13 w 185"/>
              <a:gd name="T109" fmla="*/ 179 h 186"/>
              <a:gd name="T110" fmla="*/ 7 w 185"/>
              <a:gd name="T111" fmla="*/ 17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5" h="186">
                <a:moveTo>
                  <a:pt x="17" y="136"/>
                </a:moveTo>
                <a:cubicBezTo>
                  <a:pt x="19" y="135"/>
                  <a:pt x="22" y="135"/>
                  <a:pt x="23" y="136"/>
                </a:cubicBezTo>
                <a:cubicBezTo>
                  <a:pt x="25" y="138"/>
                  <a:pt x="25" y="141"/>
                  <a:pt x="23" y="142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1" y="155"/>
                  <a:pt x="8" y="155"/>
                  <a:pt x="7" y="153"/>
                </a:cubicBezTo>
                <a:cubicBezTo>
                  <a:pt x="5" y="151"/>
                  <a:pt x="5" y="149"/>
                  <a:pt x="7" y="147"/>
                </a:cubicBezTo>
                <a:cubicBezTo>
                  <a:pt x="17" y="136"/>
                  <a:pt x="17" y="136"/>
                  <a:pt x="17" y="136"/>
                </a:cubicBezTo>
                <a:close/>
                <a:moveTo>
                  <a:pt x="149" y="63"/>
                </a:moveTo>
                <a:cubicBezTo>
                  <a:pt x="149" y="63"/>
                  <a:pt x="149" y="63"/>
                  <a:pt x="149" y="63"/>
                </a:cubicBezTo>
                <a:cubicBezTo>
                  <a:pt x="149" y="78"/>
                  <a:pt x="137" y="89"/>
                  <a:pt x="123" y="89"/>
                </a:cubicBezTo>
                <a:cubicBezTo>
                  <a:pt x="108" y="89"/>
                  <a:pt x="96" y="78"/>
                  <a:pt x="96" y="63"/>
                </a:cubicBezTo>
                <a:cubicBezTo>
                  <a:pt x="96" y="49"/>
                  <a:pt x="108" y="37"/>
                  <a:pt x="123" y="37"/>
                </a:cubicBezTo>
                <a:cubicBezTo>
                  <a:pt x="137" y="37"/>
                  <a:pt x="149" y="49"/>
                  <a:pt x="149" y="63"/>
                </a:cubicBezTo>
                <a:close/>
                <a:moveTo>
                  <a:pt x="123" y="45"/>
                </a:moveTo>
                <a:cubicBezTo>
                  <a:pt x="123" y="45"/>
                  <a:pt x="123" y="45"/>
                  <a:pt x="123" y="45"/>
                </a:cubicBezTo>
                <a:cubicBezTo>
                  <a:pt x="113" y="45"/>
                  <a:pt x="105" y="53"/>
                  <a:pt x="105" y="63"/>
                </a:cubicBezTo>
                <a:cubicBezTo>
                  <a:pt x="105" y="73"/>
                  <a:pt x="113" y="81"/>
                  <a:pt x="123" y="81"/>
                </a:cubicBezTo>
                <a:cubicBezTo>
                  <a:pt x="133" y="81"/>
                  <a:pt x="141" y="73"/>
                  <a:pt x="141" y="63"/>
                </a:cubicBezTo>
                <a:cubicBezTo>
                  <a:pt x="141" y="53"/>
                  <a:pt x="133" y="45"/>
                  <a:pt x="123" y="45"/>
                </a:cubicBezTo>
                <a:close/>
                <a:moveTo>
                  <a:pt x="26" y="121"/>
                </a:moveTo>
                <a:cubicBezTo>
                  <a:pt x="26" y="121"/>
                  <a:pt x="26" y="121"/>
                  <a:pt x="26" y="121"/>
                </a:cubicBezTo>
                <a:cubicBezTo>
                  <a:pt x="26" y="116"/>
                  <a:pt x="26" y="110"/>
                  <a:pt x="27" y="105"/>
                </a:cubicBezTo>
                <a:cubicBezTo>
                  <a:pt x="27" y="103"/>
                  <a:pt x="27" y="101"/>
                  <a:pt x="28" y="9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3" y="101"/>
                  <a:pt x="19" y="103"/>
                  <a:pt x="17" y="106"/>
                </a:cubicBezTo>
                <a:cubicBezTo>
                  <a:pt x="14" y="108"/>
                  <a:pt x="9" y="108"/>
                  <a:pt x="7" y="105"/>
                </a:cubicBezTo>
                <a:cubicBezTo>
                  <a:pt x="6" y="105"/>
                  <a:pt x="6" y="104"/>
                  <a:pt x="5" y="104"/>
                </a:cubicBezTo>
                <a:cubicBezTo>
                  <a:pt x="1" y="95"/>
                  <a:pt x="0" y="85"/>
                  <a:pt x="1" y="76"/>
                </a:cubicBezTo>
                <a:cubicBezTo>
                  <a:pt x="3" y="66"/>
                  <a:pt x="7" y="57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21" y="43"/>
                  <a:pt x="29" y="39"/>
                  <a:pt x="37" y="37"/>
                </a:cubicBezTo>
                <a:cubicBezTo>
                  <a:pt x="44" y="36"/>
                  <a:pt x="52" y="36"/>
                  <a:pt x="59" y="38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76" y="21"/>
                  <a:pt x="94" y="11"/>
                  <a:pt x="113" y="6"/>
                </a:cubicBezTo>
                <a:cubicBezTo>
                  <a:pt x="134" y="0"/>
                  <a:pt x="155" y="0"/>
                  <a:pt x="175" y="6"/>
                </a:cubicBezTo>
                <a:cubicBezTo>
                  <a:pt x="177" y="7"/>
                  <a:pt x="179" y="8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ubicBezTo>
                  <a:pt x="185" y="31"/>
                  <a:pt x="185" y="52"/>
                  <a:pt x="180" y="72"/>
                </a:cubicBezTo>
                <a:cubicBezTo>
                  <a:pt x="175" y="92"/>
                  <a:pt x="164" y="110"/>
                  <a:pt x="149" y="125"/>
                </a:cubicBezTo>
                <a:cubicBezTo>
                  <a:pt x="149" y="126"/>
                  <a:pt x="149" y="126"/>
                  <a:pt x="149" y="126"/>
                </a:cubicBezTo>
                <a:cubicBezTo>
                  <a:pt x="148" y="127"/>
                  <a:pt x="148" y="127"/>
                  <a:pt x="148" y="127"/>
                </a:cubicBezTo>
                <a:cubicBezTo>
                  <a:pt x="150" y="134"/>
                  <a:pt x="150" y="141"/>
                  <a:pt x="148" y="149"/>
                </a:cubicBezTo>
                <a:cubicBezTo>
                  <a:pt x="147" y="157"/>
                  <a:pt x="142" y="165"/>
                  <a:pt x="136" y="172"/>
                </a:cubicBezTo>
                <a:cubicBezTo>
                  <a:pt x="135" y="172"/>
                  <a:pt x="135" y="172"/>
                  <a:pt x="135" y="172"/>
                </a:cubicBezTo>
                <a:cubicBezTo>
                  <a:pt x="128" y="179"/>
                  <a:pt x="119" y="183"/>
                  <a:pt x="110" y="185"/>
                </a:cubicBezTo>
                <a:cubicBezTo>
                  <a:pt x="101" y="186"/>
                  <a:pt x="91" y="185"/>
                  <a:pt x="82" y="180"/>
                </a:cubicBezTo>
                <a:cubicBezTo>
                  <a:pt x="78" y="179"/>
                  <a:pt x="77" y="174"/>
                  <a:pt x="79" y="171"/>
                </a:cubicBezTo>
                <a:cubicBezTo>
                  <a:pt x="79" y="170"/>
                  <a:pt x="79" y="170"/>
                  <a:pt x="80" y="169"/>
                </a:cubicBezTo>
                <a:cubicBezTo>
                  <a:pt x="83" y="166"/>
                  <a:pt x="85" y="163"/>
                  <a:pt x="86" y="160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5" y="159"/>
                  <a:pt x="83" y="159"/>
                  <a:pt x="81" y="159"/>
                </a:cubicBezTo>
                <a:cubicBezTo>
                  <a:pt x="75" y="160"/>
                  <a:pt x="70" y="160"/>
                  <a:pt x="64" y="160"/>
                </a:cubicBezTo>
                <a:cubicBezTo>
                  <a:pt x="62" y="160"/>
                  <a:pt x="60" y="159"/>
                  <a:pt x="59" y="158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6" y="125"/>
                  <a:pt x="26" y="123"/>
                  <a:pt x="26" y="121"/>
                </a:cubicBezTo>
                <a:close/>
                <a:moveTo>
                  <a:pt x="41" y="107"/>
                </a:moveTo>
                <a:cubicBezTo>
                  <a:pt x="41" y="107"/>
                  <a:pt x="41" y="107"/>
                  <a:pt x="41" y="107"/>
                </a:cubicBezTo>
                <a:cubicBezTo>
                  <a:pt x="40" y="111"/>
                  <a:pt x="40" y="115"/>
                  <a:pt x="40" y="119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71" y="146"/>
                  <a:pt x="75" y="146"/>
                  <a:pt x="79" y="145"/>
                </a:cubicBezTo>
                <a:cubicBezTo>
                  <a:pt x="84" y="144"/>
                  <a:pt x="89" y="144"/>
                  <a:pt x="94" y="142"/>
                </a:cubicBezTo>
                <a:cubicBezTo>
                  <a:pt x="94" y="142"/>
                  <a:pt x="95" y="142"/>
                  <a:pt x="96" y="142"/>
                </a:cubicBezTo>
                <a:cubicBezTo>
                  <a:pt x="100" y="142"/>
                  <a:pt x="103" y="145"/>
                  <a:pt x="103" y="149"/>
                </a:cubicBezTo>
                <a:cubicBezTo>
                  <a:pt x="102" y="155"/>
                  <a:pt x="101" y="160"/>
                  <a:pt x="99" y="165"/>
                </a:cubicBezTo>
                <a:cubicBezTo>
                  <a:pt x="98" y="167"/>
                  <a:pt x="97" y="169"/>
                  <a:pt x="96" y="171"/>
                </a:cubicBezTo>
                <a:cubicBezTo>
                  <a:pt x="100" y="171"/>
                  <a:pt x="104" y="171"/>
                  <a:pt x="108" y="171"/>
                </a:cubicBezTo>
                <a:cubicBezTo>
                  <a:pt x="114" y="170"/>
                  <a:pt x="121" y="167"/>
                  <a:pt x="126" y="162"/>
                </a:cubicBezTo>
                <a:cubicBezTo>
                  <a:pt x="126" y="162"/>
                  <a:pt x="126" y="162"/>
                  <a:pt x="126" y="162"/>
                </a:cubicBezTo>
                <a:cubicBezTo>
                  <a:pt x="130" y="157"/>
                  <a:pt x="133" y="151"/>
                  <a:pt x="135" y="146"/>
                </a:cubicBezTo>
                <a:cubicBezTo>
                  <a:pt x="136" y="139"/>
                  <a:pt x="135" y="133"/>
                  <a:pt x="133" y="127"/>
                </a:cubicBezTo>
                <a:cubicBezTo>
                  <a:pt x="132" y="125"/>
                  <a:pt x="133" y="122"/>
                  <a:pt x="135" y="120"/>
                </a:cubicBezTo>
                <a:cubicBezTo>
                  <a:pt x="137" y="117"/>
                  <a:pt x="137" y="117"/>
                  <a:pt x="137" y="117"/>
                </a:cubicBezTo>
                <a:cubicBezTo>
                  <a:pt x="139" y="116"/>
                  <a:pt x="139" y="116"/>
                  <a:pt x="139" y="116"/>
                </a:cubicBezTo>
                <a:cubicBezTo>
                  <a:pt x="139" y="115"/>
                  <a:pt x="139" y="115"/>
                  <a:pt x="139" y="115"/>
                </a:cubicBezTo>
                <a:cubicBezTo>
                  <a:pt x="153" y="102"/>
                  <a:pt x="162" y="86"/>
                  <a:pt x="166" y="69"/>
                </a:cubicBezTo>
                <a:cubicBezTo>
                  <a:pt x="171" y="52"/>
                  <a:pt x="171" y="35"/>
                  <a:pt x="167" y="18"/>
                </a:cubicBezTo>
                <a:cubicBezTo>
                  <a:pt x="151" y="15"/>
                  <a:pt x="134" y="15"/>
                  <a:pt x="117" y="19"/>
                </a:cubicBezTo>
                <a:cubicBezTo>
                  <a:pt x="100" y="24"/>
                  <a:pt x="84" y="33"/>
                  <a:pt x="70" y="47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6" y="51"/>
                  <a:pt x="66" y="51"/>
                  <a:pt x="66" y="51"/>
                </a:cubicBezTo>
                <a:cubicBezTo>
                  <a:pt x="65" y="53"/>
                  <a:pt x="61" y="54"/>
                  <a:pt x="59" y="53"/>
                </a:cubicBezTo>
                <a:cubicBezTo>
                  <a:pt x="53" y="50"/>
                  <a:pt x="46" y="50"/>
                  <a:pt x="40" y="51"/>
                </a:cubicBezTo>
                <a:cubicBezTo>
                  <a:pt x="34" y="52"/>
                  <a:pt x="29" y="55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19" y="65"/>
                  <a:pt x="16" y="71"/>
                  <a:pt x="15" y="78"/>
                </a:cubicBezTo>
                <a:cubicBezTo>
                  <a:pt x="14" y="82"/>
                  <a:pt x="14" y="86"/>
                  <a:pt x="15" y="89"/>
                </a:cubicBezTo>
                <a:cubicBezTo>
                  <a:pt x="17" y="88"/>
                  <a:pt x="19" y="87"/>
                  <a:pt x="21" y="87"/>
                </a:cubicBezTo>
                <a:cubicBezTo>
                  <a:pt x="26" y="85"/>
                  <a:pt x="31" y="84"/>
                  <a:pt x="36" y="83"/>
                </a:cubicBezTo>
                <a:cubicBezTo>
                  <a:pt x="37" y="83"/>
                  <a:pt x="38" y="83"/>
                  <a:pt x="39" y="84"/>
                </a:cubicBezTo>
                <a:cubicBezTo>
                  <a:pt x="43" y="84"/>
                  <a:pt x="45" y="88"/>
                  <a:pt x="44" y="92"/>
                </a:cubicBezTo>
                <a:cubicBezTo>
                  <a:pt x="42" y="97"/>
                  <a:pt x="41" y="102"/>
                  <a:pt x="41" y="107"/>
                </a:cubicBezTo>
                <a:close/>
                <a:moveTo>
                  <a:pt x="43" y="162"/>
                </a:moveTo>
                <a:cubicBezTo>
                  <a:pt x="43" y="162"/>
                  <a:pt x="43" y="162"/>
                  <a:pt x="43" y="162"/>
                </a:cubicBezTo>
                <a:cubicBezTo>
                  <a:pt x="45" y="161"/>
                  <a:pt x="48" y="161"/>
                  <a:pt x="49" y="162"/>
                </a:cubicBezTo>
                <a:cubicBezTo>
                  <a:pt x="51" y="164"/>
                  <a:pt x="51" y="167"/>
                  <a:pt x="49" y="168"/>
                </a:cubicBezTo>
                <a:cubicBezTo>
                  <a:pt x="39" y="179"/>
                  <a:pt x="39" y="179"/>
                  <a:pt x="39" y="179"/>
                </a:cubicBezTo>
                <a:cubicBezTo>
                  <a:pt x="37" y="181"/>
                  <a:pt x="35" y="181"/>
                  <a:pt x="33" y="179"/>
                </a:cubicBezTo>
                <a:cubicBezTo>
                  <a:pt x="31" y="177"/>
                  <a:pt x="31" y="174"/>
                  <a:pt x="33" y="173"/>
                </a:cubicBezTo>
                <a:cubicBezTo>
                  <a:pt x="43" y="162"/>
                  <a:pt x="43" y="162"/>
                  <a:pt x="43" y="162"/>
                </a:cubicBezTo>
                <a:close/>
                <a:moveTo>
                  <a:pt x="30" y="149"/>
                </a:moveTo>
                <a:cubicBezTo>
                  <a:pt x="30" y="149"/>
                  <a:pt x="30" y="149"/>
                  <a:pt x="30" y="149"/>
                </a:cubicBezTo>
                <a:cubicBezTo>
                  <a:pt x="32" y="148"/>
                  <a:pt x="35" y="148"/>
                  <a:pt x="36" y="149"/>
                </a:cubicBezTo>
                <a:cubicBezTo>
                  <a:pt x="38" y="151"/>
                  <a:pt x="38" y="154"/>
                  <a:pt x="36" y="155"/>
                </a:cubicBezTo>
                <a:cubicBezTo>
                  <a:pt x="13" y="179"/>
                  <a:pt x="13" y="179"/>
                  <a:pt x="13" y="179"/>
                </a:cubicBezTo>
                <a:cubicBezTo>
                  <a:pt x="11" y="181"/>
                  <a:pt x="8" y="181"/>
                  <a:pt x="7" y="179"/>
                </a:cubicBezTo>
                <a:cubicBezTo>
                  <a:pt x="5" y="178"/>
                  <a:pt x="5" y="175"/>
                  <a:pt x="7" y="173"/>
                </a:cubicBezTo>
                <a:cubicBezTo>
                  <a:pt x="30" y="149"/>
                  <a:pt x="30" y="149"/>
                  <a:pt x="30" y="14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652" name="Freeform 261"/>
          <p:cNvSpPr>
            <a:spLocks noEditPoints="1"/>
          </p:cNvSpPr>
          <p:nvPr/>
        </p:nvSpPr>
        <p:spPr bwMode="auto">
          <a:xfrm>
            <a:off x="7072330" y="3577411"/>
            <a:ext cx="450414" cy="460499"/>
          </a:xfrm>
          <a:custGeom>
            <a:avLst/>
            <a:gdLst>
              <a:gd name="T0" fmla="*/ 91 w 181"/>
              <a:gd name="T1" fmla="*/ 49 h 186"/>
              <a:gd name="T2" fmla="*/ 133 w 181"/>
              <a:gd name="T3" fmla="*/ 91 h 186"/>
              <a:gd name="T4" fmla="*/ 143 w 181"/>
              <a:gd name="T5" fmla="*/ 81 h 186"/>
              <a:gd name="T6" fmla="*/ 102 w 181"/>
              <a:gd name="T7" fmla="*/ 39 h 186"/>
              <a:gd name="T8" fmla="*/ 91 w 181"/>
              <a:gd name="T9" fmla="*/ 49 h 186"/>
              <a:gd name="T10" fmla="*/ 127 w 181"/>
              <a:gd name="T11" fmla="*/ 97 h 186"/>
              <a:gd name="T12" fmla="*/ 127 w 181"/>
              <a:gd name="T13" fmla="*/ 97 h 186"/>
              <a:gd name="T14" fmla="*/ 85 w 181"/>
              <a:gd name="T15" fmla="*/ 55 h 186"/>
              <a:gd name="T16" fmla="*/ 31 w 181"/>
              <a:gd name="T17" fmla="*/ 109 h 186"/>
              <a:gd name="T18" fmla="*/ 73 w 181"/>
              <a:gd name="T19" fmla="*/ 151 h 186"/>
              <a:gd name="T20" fmla="*/ 127 w 181"/>
              <a:gd name="T21" fmla="*/ 97 h 186"/>
              <a:gd name="T22" fmla="*/ 109 w 181"/>
              <a:gd name="T23" fmla="*/ 11 h 186"/>
              <a:gd name="T24" fmla="*/ 109 w 181"/>
              <a:gd name="T25" fmla="*/ 11 h 186"/>
              <a:gd name="T26" fmla="*/ 137 w 181"/>
              <a:gd name="T27" fmla="*/ 1 h 186"/>
              <a:gd name="T28" fmla="*/ 181 w 181"/>
              <a:gd name="T29" fmla="*/ 45 h 186"/>
              <a:gd name="T30" fmla="*/ 168 w 181"/>
              <a:gd name="T31" fmla="*/ 76 h 186"/>
              <a:gd name="T32" fmla="*/ 80 w 181"/>
              <a:gd name="T33" fmla="*/ 164 h 186"/>
              <a:gd name="T34" fmla="*/ 56 w 181"/>
              <a:gd name="T35" fmla="*/ 176 h 186"/>
              <a:gd name="T36" fmla="*/ 33 w 181"/>
              <a:gd name="T37" fmla="*/ 174 h 186"/>
              <a:gd name="T38" fmla="*/ 31 w 181"/>
              <a:gd name="T39" fmla="*/ 176 h 186"/>
              <a:gd name="T40" fmla="*/ 31 w 181"/>
              <a:gd name="T41" fmla="*/ 176 h 186"/>
              <a:gd name="T42" fmla="*/ 31 w 181"/>
              <a:gd name="T43" fmla="*/ 176 h 186"/>
              <a:gd name="T44" fmla="*/ 2 w 181"/>
              <a:gd name="T45" fmla="*/ 170 h 186"/>
              <a:gd name="T46" fmla="*/ 6 w 181"/>
              <a:gd name="T47" fmla="*/ 151 h 186"/>
              <a:gd name="T48" fmla="*/ 6 w 181"/>
              <a:gd name="T49" fmla="*/ 151 h 186"/>
              <a:gd name="T50" fmla="*/ 6 w 181"/>
              <a:gd name="T51" fmla="*/ 151 h 186"/>
              <a:gd name="T52" fmla="*/ 8 w 181"/>
              <a:gd name="T53" fmla="*/ 149 h 186"/>
              <a:gd name="T54" fmla="*/ 6 w 181"/>
              <a:gd name="T55" fmla="*/ 127 h 186"/>
              <a:gd name="T56" fmla="*/ 18 w 181"/>
              <a:gd name="T57" fmla="*/ 102 h 186"/>
              <a:gd name="T58" fmla="*/ 103 w 181"/>
              <a:gd name="T59" fmla="*/ 17 h 186"/>
              <a:gd name="T60" fmla="*/ 97 w 181"/>
              <a:gd name="T61" fmla="*/ 11 h 186"/>
              <a:gd name="T62" fmla="*/ 49 w 181"/>
              <a:gd name="T63" fmla="*/ 59 h 186"/>
              <a:gd name="T64" fmla="*/ 43 w 181"/>
              <a:gd name="T65" fmla="*/ 59 h 186"/>
              <a:gd name="T66" fmla="*/ 43 w 181"/>
              <a:gd name="T67" fmla="*/ 53 h 186"/>
              <a:gd name="T68" fmla="*/ 94 w 181"/>
              <a:gd name="T69" fmla="*/ 2 h 186"/>
              <a:gd name="T70" fmla="*/ 100 w 181"/>
              <a:gd name="T71" fmla="*/ 2 h 186"/>
              <a:gd name="T72" fmla="*/ 109 w 181"/>
              <a:gd name="T73" fmla="*/ 11 h 186"/>
              <a:gd name="T74" fmla="*/ 137 w 181"/>
              <a:gd name="T75" fmla="*/ 16 h 186"/>
              <a:gd name="T76" fmla="*/ 137 w 181"/>
              <a:gd name="T77" fmla="*/ 16 h 186"/>
              <a:gd name="T78" fmla="*/ 116 w 181"/>
              <a:gd name="T79" fmla="*/ 24 h 186"/>
              <a:gd name="T80" fmla="*/ 116 w 181"/>
              <a:gd name="T81" fmla="*/ 24 h 186"/>
              <a:gd name="T82" fmla="*/ 107 w 181"/>
              <a:gd name="T83" fmla="*/ 33 h 186"/>
              <a:gd name="T84" fmla="*/ 149 w 181"/>
              <a:gd name="T85" fmla="*/ 75 h 186"/>
              <a:gd name="T86" fmla="*/ 158 w 181"/>
              <a:gd name="T87" fmla="*/ 66 h 186"/>
              <a:gd name="T88" fmla="*/ 167 w 181"/>
              <a:gd name="T89" fmla="*/ 45 h 186"/>
              <a:gd name="T90" fmla="*/ 137 w 181"/>
              <a:gd name="T91" fmla="*/ 16 h 186"/>
              <a:gd name="T92" fmla="*/ 25 w 181"/>
              <a:gd name="T93" fmla="*/ 115 h 186"/>
              <a:gd name="T94" fmla="*/ 25 w 181"/>
              <a:gd name="T95" fmla="*/ 115 h 186"/>
              <a:gd name="T96" fmla="*/ 20 w 181"/>
              <a:gd name="T97" fmla="*/ 129 h 186"/>
              <a:gd name="T98" fmla="*/ 23 w 181"/>
              <a:gd name="T99" fmla="*/ 147 h 186"/>
              <a:gd name="T100" fmla="*/ 22 w 181"/>
              <a:gd name="T101" fmla="*/ 155 h 186"/>
              <a:gd name="T102" fmla="*/ 16 w 181"/>
              <a:gd name="T103" fmla="*/ 161 h 186"/>
              <a:gd name="T104" fmla="*/ 16 w 181"/>
              <a:gd name="T105" fmla="*/ 161 h 186"/>
              <a:gd name="T106" fmla="*/ 21 w 181"/>
              <a:gd name="T107" fmla="*/ 166 h 186"/>
              <a:gd name="T108" fmla="*/ 27 w 181"/>
              <a:gd name="T109" fmla="*/ 161 h 186"/>
              <a:gd name="T110" fmla="*/ 35 w 181"/>
              <a:gd name="T111" fmla="*/ 159 h 186"/>
              <a:gd name="T112" fmla="*/ 54 w 181"/>
              <a:gd name="T113" fmla="*/ 162 h 186"/>
              <a:gd name="T114" fmla="*/ 67 w 181"/>
              <a:gd name="T115" fmla="*/ 157 h 186"/>
              <a:gd name="T116" fmla="*/ 25 w 181"/>
              <a:gd name="T117" fmla="*/ 11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1" h="186">
                <a:moveTo>
                  <a:pt x="91" y="49"/>
                </a:moveTo>
                <a:cubicBezTo>
                  <a:pt x="133" y="91"/>
                  <a:pt x="133" y="91"/>
                  <a:pt x="133" y="91"/>
                </a:cubicBezTo>
                <a:cubicBezTo>
                  <a:pt x="143" y="81"/>
                  <a:pt x="143" y="81"/>
                  <a:pt x="143" y="81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91" y="49"/>
                  <a:pt x="91" y="49"/>
                  <a:pt x="91" y="49"/>
                </a:cubicBezTo>
                <a:close/>
                <a:moveTo>
                  <a:pt x="127" y="97"/>
                </a:moveTo>
                <a:cubicBezTo>
                  <a:pt x="127" y="97"/>
                  <a:pt x="127" y="97"/>
                  <a:pt x="127" y="97"/>
                </a:cubicBezTo>
                <a:cubicBezTo>
                  <a:pt x="85" y="55"/>
                  <a:pt x="85" y="55"/>
                  <a:pt x="85" y="55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127" y="97"/>
                  <a:pt x="127" y="97"/>
                  <a:pt x="127" y="97"/>
                </a:cubicBezTo>
                <a:close/>
                <a:moveTo>
                  <a:pt x="109" y="11"/>
                </a:moveTo>
                <a:cubicBezTo>
                  <a:pt x="109" y="11"/>
                  <a:pt x="109" y="11"/>
                  <a:pt x="109" y="11"/>
                </a:cubicBezTo>
                <a:cubicBezTo>
                  <a:pt x="117" y="5"/>
                  <a:pt x="127" y="1"/>
                  <a:pt x="137" y="1"/>
                </a:cubicBezTo>
                <a:cubicBezTo>
                  <a:pt x="161" y="1"/>
                  <a:pt x="181" y="21"/>
                  <a:pt x="181" y="45"/>
                </a:cubicBezTo>
                <a:cubicBezTo>
                  <a:pt x="181" y="56"/>
                  <a:pt x="176" y="68"/>
                  <a:pt x="168" y="76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73" y="171"/>
                  <a:pt x="65" y="175"/>
                  <a:pt x="56" y="176"/>
                </a:cubicBezTo>
                <a:cubicBezTo>
                  <a:pt x="48" y="177"/>
                  <a:pt x="40" y="176"/>
                  <a:pt x="33" y="174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21" y="186"/>
                  <a:pt x="7" y="181"/>
                  <a:pt x="2" y="170"/>
                </a:cubicBezTo>
                <a:cubicBezTo>
                  <a:pt x="0" y="164"/>
                  <a:pt x="0" y="157"/>
                  <a:pt x="6" y="151"/>
                </a:cubicBezTo>
                <a:cubicBezTo>
                  <a:pt x="6" y="151"/>
                  <a:pt x="6" y="151"/>
                  <a:pt x="6" y="151"/>
                </a:cubicBezTo>
                <a:cubicBezTo>
                  <a:pt x="6" y="151"/>
                  <a:pt x="6" y="151"/>
                  <a:pt x="6" y="151"/>
                </a:cubicBezTo>
                <a:cubicBezTo>
                  <a:pt x="8" y="149"/>
                  <a:pt x="8" y="149"/>
                  <a:pt x="8" y="149"/>
                </a:cubicBezTo>
                <a:cubicBezTo>
                  <a:pt x="6" y="142"/>
                  <a:pt x="5" y="134"/>
                  <a:pt x="6" y="127"/>
                </a:cubicBezTo>
                <a:cubicBezTo>
                  <a:pt x="7" y="118"/>
                  <a:pt x="11" y="109"/>
                  <a:pt x="18" y="102"/>
                </a:cubicBezTo>
                <a:cubicBezTo>
                  <a:pt x="103" y="17"/>
                  <a:pt x="103" y="17"/>
                  <a:pt x="103" y="17"/>
                </a:cubicBezTo>
                <a:cubicBezTo>
                  <a:pt x="97" y="11"/>
                  <a:pt x="97" y="11"/>
                  <a:pt x="97" y="11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0"/>
                  <a:pt x="45" y="60"/>
                  <a:pt x="43" y="59"/>
                </a:cubicBezTo>
                <a:cubicBezTo>
                  <a:pt x="42" y="57"/>
                  <a:pt x="42" y="54"/>
                  <a:pt x="43" y="53"/>
                </a:cubicBezTo>
                <a:cubicBezTo>
                  <a:pt x="94" y="2"/>
                  <a:pt x="94" y="2"/>
                  <a:pt x="94" y="2"/>
                </a:cubicBezTo>
                <a:cubicBezTo>
                  <a:pt x="96" y="0"/>
                  <a:pt x="98" y="0"/>
                  <a:pt x="100" y="2"/>
                </a:cubicBezTo>
                <a:cubicBezTo>
                  <a:pt x="109" y="11"/>
                  <a:pt x="109" y="11"/>
                  <a:pt x="109" y="11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29" y="16"/>
                  <a:pt x="122" y="18"/>
                  <a:pt x="116" y="24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49" y="75"/>
                  <a:pt x="149" y="75"/>
                  <a:pt x="149" y="75"/>
                </a:cubicBezTo>
                <a:cubicBezTo>
                  <a:pt x="158" y="66"/>
                  <a:pt x="158" y="66"/>
                  <a:pt x="158" y="66"/>
                </a:cubicBezTo>
                <a:cubicBezTo>
                  <a:pt x="164" y="60"/>
                  <a:pt x="167" y="53"/>
                  <a:pt x="167" y="45"/>
                </a:cubicBezTo>
                <a:cubicBezTo>
                  <a:pt x="167" y="29"/>
                  <a:pt x="153" y="16"/>
                  <a:pt x="137" y="16"/>
                </a:cubicBezTo>
                <a:close/>
                <a:moveTo>
                  <a:pt x="25" y="115"/>
                </a:moveTo>
                <a:cubicBezTo>
                  <a:pt x="25" y="115"/>
                  <a:pt x="25" y="115"/>
                  <a:pt x="25" y="115"/>
                </a:cubicBezTo>
                <a:cubicBezTo>
                  <a:pt x="22" y="119"/>
                  <a:pt x="21" y="124"/>
                  <a:pt x="20" y="129"/>
                </a:cubicBezTo>
                <a:cubicBezTo>
                  <a:pt x="19" y="135"/>
                  <a:pt x="20" y="141"/>
                  <a:pt x="23" y="147"/>
                </a:cubicBezTo>
                <a:cubicBezTo>
                  <a:pt x="25" y="149"/>
                  <a:pt x="24" y="153"/>
                  <a:pt x="22" y="155"/>
                </a:cubicBezTo>
                <a:cubicBezTo>
                  <a:pt x="16" y="161"/>
                  <a:pt x="16" y="161"/>
                  <a:pt x="16" y="161"/>
                </a:cubicBezTo>
                <a:cubicBezTo>
                  <a:pt x="16" y="161"/>
                  <a:pt x="16" y="161"/>
                  <a:pt x="16" y="161"/>
                </a:cubicBezTo>
                <a:cubicBezTo>
                  <a:pt x="13" y="164"/>
                  <a:pt x="18" y="169"/>
                  <a:pt x="21" y="166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9" y="158"/>
                  <a:pt x="32" y="157"/>
                  <a:pt x="35" y="159"/>
                </a:cubicBezTo>
                <a:cubicBezTo>
                  <a:pt x="41" y="162"/>
                  <a:pt x="47" y="163"/>
                  <a:pt x="54" y="162"/>
                </a:cubicBezTo>
                <a:cubicBezTo>
                  <a:pt x="58" y="162"/>
                  <a:pt x="63" y="160"/>
                  <a:pt x="67" y="157"/>
                </a:cubicBezTo>
                <a:cubicBezTo>
                  <a:pt x="25" y="115"/>
                  <a:pt x="25" y="115"/>
                  <a:pt x="25" y="11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653" name="Freeform 292"/>
          <p:cNvSpPr>
            <a:spLocks noEditPoints="1"/>
          </p:cNvSpPr>
          <p:nvPr/>
        </p:nvSpPr>
        <p:spPr bwMode="auto">
          <a:xfrm>
            <a:off x="4532557" y="3579091"/>
            <a:ext cx="396633" cy="457138"/>
          </a:xfrm>
          <a:custGeom>
            <a:avLst/>
            <a:gdLst>
              <a:gd name="T0" fmla="*/ 107 w 160"/>
              <a:gd name="T1" fmla="*/ 2 h 184"/>
              <a:gd name="T2" fmla="*/ 160 w 160"/>
              <a:gd name="T3" fmla="*/ 59 h 184"/>
              <a:gd name="T4" fmla="*/ 155 w 160"/>
              <a:gd name="T5" fmla="*/ 178 h 184"/>
              <a:gd name="T6" fmla="*/ 19 w 160"/>
              <a:gd name="T7" fmla="*/ 184 h 184"/>
              <a:gd name="T8" fmla="*/ 5 w 160"/>
              <a:gd name="T9" fmla="*/ 178 h 184"/>
              <a:gd name="T10" fmla="*/ 5 w 160"/>
              <a:gd name="T11" fmla="*/ 6 h 184"/>
              <a:gd name="T12" fmla="*/ 36 w 160"/>
              <a:gd name="T13" fmla="*/ 86 h 184"/>
              <a:gd name="T14" fmla="*/ 51 w 160"/>
              <a:gd name="T15" fmla="*/ 91 h 184"/>
              <a:gd name="T16" fmla="*/ 47 w 160"/>
              <a:gd name="T17" fmla="*/ 110 h 184"/>
              <a:gd name="T18" fmla="*/ 27 w 160"/>
              <a:gd name="T19" fmla="*/ 106 h 184"/>
              <a:gd name="T20" fmla="*/ 27 w 160"/>
              <a:gd name="T21" fmla="*/ 90 h 184"/>
              <a:gd name="T22" fmla="*/ 39 w 160"/>
              <a:gd name="T23" fmla="*/ 68 h 184"/>
              <a:gd name="T24" fmla="*/ 39 w 160"/>
              <a:gd name="T25" fmla="*/ 78 h 184"/>
              <a:gd name="T26" fmla="*/ 109 w 160"/>
              <a:gd name="T27" fmla="*/ 122 h 184"/>
              <a:gd name="T28" fmla="*/ 109 w 160"/>
              <a:gd name="T29" fmla="*/ 129 h 184"/>
              <a:gd name="T30" fmla="*/ 97 w 160"/>
              <a:gd name="T31" fmla="*/ 144 h 184"/>
              <a:gd name="T32" fmla="*/ 97 w 160"/>
              <a:gd name="T33" fmla="*/ 134 h 184"/>
              <a:gd name="T34" fmla="*/ 100 w 160"/>
              <a:gd name="T35" fmla="*/ 128 h 184"/>
              <a:gd name="T36" fmla="*/ 85 w 160"/>
              <a:gd name="T37" fmla="*/ 122 h 184"/>
              <a:gd name="T38" fmla="*/ 89 w 160"/>
              <a:gd name="T39" fmla="*/ 102 h 184"/>
              <a:gd name="T40" fmla="*/ 109 w 160"/>
              <a:gd name="T41" fmla="*/ 106 h 184"/>
              <a:gd name="T42" fmla="*/ 109 w 160"/>
              <a:gd name="T43" fmla="*/ 122 h 184"/>
              <a:gd name="T44" fmla="*/ 137 w 160"/>
              <a:gd name="T45" fmla="*/ 122 h 184"/>
              <a:gd name="T46" fmla="*/ 130 w 160"/>
              <a:gd name="T47" fmla="*/ 140 h 184"/>
              <a:gd name="T48" fmla="*/ 119 w 160"/>
              <a:gd name="T49" fmla="*/ 142 h 184"/>
              <a:gd name="T50" fmla="*/ 125 w 160"/>
              <a:gd name="T51" fmla="*/ 134 h 184"/>
              <a:gd name="T52" fmla="*/ 128 w 160"/>
              <a:gd name="T53" fmla="*/ 126 h 184"/>
              <a:gd name="T54" fmla="*/ 113 w 160"/>
              <a:gd name="T55" fmla="*/ 122 h 184"/>
              <a:gd name="T56" fmla="*/ 117 w 160"/>
              <a:gd name="T57" fmla="*/ 102 h 184"/>
              <a:gd name="T58" fmla="*/ 137 w 160"/>
              <a:gd name="T59" fmla="*/ 106 h 184"/>
              <a:gd name="T60" fmla="*/ 55 w 160"/>
              <a:gd name="T61" fmla="*/ 90 h 184"/>
              <a:gd name="T62" fmla="*/ 57 w 160"/>
              <a:gd name="T63" fmla="*/ 77 h 184"/>
              <a:gd name="T64" fmla="*/ 66 w 160"/>
              <a:gd name="T65" fmla="*/ 68 h 184"/>
              <a:gd name="T66" fmla="*/ 67 w 160"/>
              <a:gd name="T67" fmla="*/ 78 h 184"/>
              <a:gd name="T68" fmla="*/ 63 w 160"/>
              <a:gd name="T69" fmla="*/ 86 h 184"/>
              <a:gd name="T70" fmla="*/ 79 w 160"/>
              <a:gd name="T71" fmla="*/ 91 h 184"/>
              <a:gd name="T72" fmla="*/ 74 w 160"/>
              <a:gd name="T73" fmla="*/ 110 h 184"/>
              <a:gd name="T74" fmla="*/ 55 w 160"/>
              <a:gd name="T75" fmla="*/ 106 h 184"/>
              <a:gd name="T76" fmla="*/ 98 w 160"/>
              <a:gd name="T77" fmla="*/ 14 h 184"/>
              <a:gd name="T78" fmla="*/ 15 w 160"/>
              <a:gd name="T79" fmla="*/ 16 h 184"/>
              <a:gd name="T80" fmla="*/ 15 w 160"/>
              <a:gd name="T81" fmla="*/ 168 h 184"/>
              <a:gd name="T82" fmla="*/ 142 w 160"/>
              <a:gd name="T83" fmla="*/ 170 h 184"/>
              <a:gd name="T84" fmla="*/ 146 w 160"/>
              <a:gd name="T85" fmla="*/ 165 h 184"/>
              <a:gd name="T86" fmla="*/ 103 w 160"/>
              <a:gd name="T87" fmla="*/ 58 h 184"/>
              <a:gd name="T88" fmla="*/ 98 w 160"/>
              <a:gd name="T89" fmla="*/ 14 h 184"/>
              <a:gd name="T90" fmla="*/ 106 w 160"/>
              <a:gd name="T91" fmla="*/ 22 h 184"/>
              <a:gd name="T92" fmla="*/ 109 w 160"/>
              <a:gd name="T93" fmla="*/ 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0" h="184">
                <a:moveTo>
                  <a:pt x="19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4" y="0"/>
                  <a:pt x="106" y="1"/>
                  <a:pt x="107" y="2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60" y="55"/>
                  <a:pt x="160" y="57"/>
                  <a:pt x="160" y="58"/>
                </a:cubicBezTo>
                <a:cubicBezTo>
                  <a:pt x="160" y="59"/>
                  <a:pt x="160" y="59"/>
                  <a:pt x="160" y="59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70"/>
                  <a:pt x="158" y="175"/>
                  <a:pt x="155" y="178"/>
                </a:cubicBezTo>
                <a:cubicBezTo>
                  <a:pt x="155" y="178"/>
                  <a:pt x="155" y="178"/>
                  <a:pt x="155" y="178"/>
                </a:cubicBezTo>
                <a:cubicBezTo>
                  <a:pt x="155" y="178"/>
                  <a:pt x="155" y="178"/>
                  <a:pt x="155" y="178"/>
                </a:cubicBezTo>
                <a:cubicBezTo>
                  <a:pt x="151" y="182"/>
                  <a:pt x="147" y="184"/>
                  <a:pt x="142" y="184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3" y="184"/>
                  <a:pt x="9" y="182"/>
                  <a:pt x="5" y="178"/>
                </a:cubicBezTo>
                <a:cubicBezTo>
                  <a:pt x="5" y="178"/>
                  <a:pt x="5" y="178"/>
                  <a:pt x="5" y="178"/>
                </a:cubicBezTo>
                <a:cubicBezTo>
                  <a:pt x="5" y="178"/>
                  <a:pt x="5" y="178"/>
                  <a:pt x="5" y="178"/>
                </a:cubicBezTo>
                <a:cubicBezTo>
                  <a:pt x="2" y="175"/>
                  <a:pt x="0" y="170"/>
                  <a:pt x="0" y="16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2" y="9"/>
                  <a:pt x="5" y="6"/>
                </a:cubicBezTo>
                <a:cubicBezTo>
                  <a:pt x="9" y="2"/>
                  <a:pt x="13" y="0"/>
                  <a:pt x="19" y="0"/>
                </a:cubicBezTo>
                <a:close/>
                <a:moveTo>
                  <a:pt x="36" y="86"/>
                </a:moveTo>
                <a:cubicBezTo>
                  <a:pt x="36" y="86"/>
                  <a:pt x="36" y="86"/>
                  <a:pt x="36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9" y="86"/>
                  <a:pt x="51" y="88"/>
                  <a:pt x="51" y="91"/>
                </a:cubicBezTo>
                <a:cubicBezTo>
                  <a:pt x="51" y="91"/>
                  <a:pt x="51" y="91"/>
                  <a:pt x="51" y="91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9"/>
                  <a:pt x="49" y="110"/>
                  <a:pt x="47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9" y="110"/>
                  <a:pt x="27" y="109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1"/>
                  <a:pt x="27" y="96"/>
                  <a:pt x="27" y="91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84"/>
                  <a:pt x="28" y="80"/>
                  <a:pt x="29" y="77"/>
                </a:cubicBezTo>
                <a:cubicBezTo>
                  <a:pt x="30" y="75"/>
                  <a:pt x="32" y="74"/>
                  <a:pt x="33" y="72"/>
                </a:cubicBezTo>
                <a:cubicBezTo>
                  <a:pt x="35" y="71"/>
                  <a:pt x="37" y="69"/>
                  <a:pt x="39" y="68"/>
                </a:cubicBezTo>
                <a:cubicBezTo>
                  <a:pt x="41" y="68"/>
                  <a:pt x="44" y="68"/>
                  <a:pt x="45" y="71"/>
                </a:cubicBezTo>
                <a:cubicBezTo>
                  <a:pt x="45" y="73"/>
                  <a:pt x="45" y="75"/>
                  <a:pt x="42" y="76"/>
                </a:cubicBezTo>
                <a:cubicBezTo>
                  <a:pt x="41" y="77"/>
                  <a:pt x="40" y="77"/>
                  <a:pt x="39" y="78"/>
                </a:cubicBezTo>
                <a:cubicBezTo>
                  <a:pt x="38" y="79"/>
                  <a:pt x="37" y="80"/>
                  <a:pt x="37" y="81"/>
                </a:cubicBezTo>
                <a:cubicBezTo>
                  <a:pt x="36" y="82"/>
                  <a:pt x="36" y="84"/>
                  <a:pt x="36" y="86"/>
                </a:cubicBezTo>
                <a:close/>
                <a:moveTo>
                  <a:pt x="109" y="122"/>
                </a:moveTo>
                <a:cubicBezTo>
                  <a:pt x="109" y="122"/>
                  <a:pt x="109" y="122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125"/>
                  <a:pt x="109" y="127"/>
                  <a:pt x="109" y="129"/>
                </a:cubicBezTo>
                <a:cubicBezTo>
                  <a:pt x="108" y="132"/>
                  <a:pt x="108" y="134"/>
                  <a:pt x="107" y="135"/>
                </a:cubicBezTo>
                <a:cubicBezTo>
                  <a:pt x="106" y="137"/>
                  <a:pt x="104" y="139"/>
                  <a:pt x="103" y="140"/>
                </a:cubicBezTo>
                <a:cubicBezTo>
                  <a:pt x="101" y="142"/>
                  <a:pt x="99" y="143"/>
                  <a:pt x="97" y="144"/>
                </a:cubicBezTo>
                <a:cubicBezTo>
                  <a:pt x="95" y="145"/>
                  <a:pt x="92" y="144"/>
                  <a:pt x="92" y="142"/>
                </a:cubicBezTo>
                <a:cubicBezTo>
                  <a:pt x="91" y="140"/>
                  <a:pt x="92" y="137"/>
                  <a:pt x="94" y="136"/>
                </a:cubicBezTo>
                <a:cubicBezTo>
                  <a:pt x="95" y="136"/>
                  <a:pt x="96" y="135"/>
                  <a:pt x="97" y="134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8" y="133"/>
                  <a:pt x="99" y="132"/>
                  <a:pt x="99" y="131"/>
                </a:cubicBezTo>
                <a:cubicBezTo>
                  <a:pt x="100" y="131"/>
                  <a:pt x="100" y="129"/>
                  <a:pt x="100" y="128"/>
                </a:cubicBezTo>
                <a:cubicBezTo>
                  <a:pt x="100" y="127"/>
                  <a:pt x="100" y="127"/>
                  <a:pt x="100" y="126"/>
                </a:cubicBezTo>
                <a:cubicBezTo>
                  <a:pt x="89" y="126"/>
                  <a:pt x="89" y="126"/>
                  <a:pt x="89" y="126"/>
                </a:cubicBezTo>
                <a:cubicBezTo>
                  <a:pt x="87" y="126"/>
                  <a:pt x="85" y="124"/>
                  <a:pt x="85" y="122"/>
                </a:cubicBezTo>
                <a:cubicBezTo>
                  <a:pt x="85" y="122"/>
                  <a:pt x="85" y="122"/>
                  <a:pt x="85" y="122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4"/>
                  <a:pt x="87" y="102"/>
                  <a:pt x="89" y="10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105" y="102"/>
                  <a:pt x="105" y="102"/>
                  <a:pt x="105" y="102"/>
                </a:cubicBezTo>
                <a:cubicBezTo>
                  <a:pt x="107" y="102"/>
                  <a:pt x="109" y="104"/>
                  <a:pt x="109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111"/>
                  <a:pt x="109" y="117"/>
                  <a:pt x="109" y="122"/>
                </a:cubicBezTo>
                <a:cubicBezTo>
                  <a:pt x="109" y="122"/>
                  <a:pt x="109" y="122"/>
                  <a:pt x="109" y="122"/>
                </a:cubicBezTo>
                <a:close/>
                <a:moveTo>
                  <a:pt x="137" y="122"/>
                </a:moveTo>
                <a:cubicBezTo>
                  <a:pt x="137" y="122"/>
                  <a:pt x="137" y="122"/>
                  <a:pt x="137" y="122"/>
                </a:cubicBezTo>
                <a:cubicBezTo>
                  <a:pt x="137" y="122"/>
                  <a:pt x="137" y="122"/>
                  <a:pt x="137" y="122"/>
                </a:cubicBezTo>
                <a:cubicBezTo>
                  <a:pt x="137" y="125"/>
                  <a:pt x="136" y="127"/>
                  <a:pt x="136" y="129"/>
                </a:cubicBezTo>
                <a:cubicBezTo>
                  <a:pt x="136" y="132"/>
                  <a:pt x="135" y="134"/>
                  <a:pt x="134" y="135"/>
                </a:cubicBezTo>
                <a:cubicBezTo>
                  <a:pt x="133" y="137"/>
                  <a:pt x="132" y="139"/>
                  <a:pt x="130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29" y="142"/>
                  <a:pt x="127" y="143"/>
                  <a:pt x="125" y="144"/>
                </a:cubicBezTo>
                <a:cubicBezTo>
                  <a:pt x="123" y="145"/>
                  <a:pt x="120" y="144"/>
                  <a:pt x="119" y="142"/>
                </a:cubicBezTo>
                <a:cubicBezTo>
                  <a:pt x="118" y="140"/>
                  <a:pt x="119" y="137"/>
                  <a:pt x="121" y="136"/>
                </a:cubicBezTo>
                <a:cubicBezTo>
                  <a:pt x="123" y="136"/>
                  <a:pt x="124" y="135"/>
                  <a:pt x="125" y="134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6" y="133"/>
                  <a:pt x="126" y="132"/>
                  <a:pt x="127" y="131"/>
                </a:cubicBezTo>
                <a:cubicBezTo>
                  <a:pt x="127" y="131"/>
                  <a:pt x="128" y="129"/>
                  <a:pt x="128" y="128"/>
                </a:cubicBezTo>
                <a:cubicBezTo>
                  <a:pt x="128" y="127"/>
                  <a:pt x="128" y="127"/>
                  <a:pt x="128" y="126"/>
                </a:cubicBezTo>
                <a:cubicBezTo>
                  <a:pt x="117" y="126"/>
                  <a:pt x="117" y="126"/>
                  <a:pt x="117" y="126"/>
                </a:cubicBezTo>
                <a:cubicBezTo>
                  <a:pt x="114" y="126"/>
                  <a:pt x="113" y="124"/>
                  <a:pt x="113" y="122"/>
                </a:cubicBezTo>
                <a:cubicBezTo>
                  <a:pt x="113" y="122"/>
                  <a:pt x="113" y="122"/>
                  <a:pt x="113" y="122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13" y="104"/>
                  <a:pt x="114" y="102"/>
                  <a:pt x="117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35" y="102"/>
                  <a:pt x="137" y="104"/>
                  <a:pt x="137" y="106"/>
                </a:cubicBezTo>
                <a:cubicBezTo>
                  <a:pt x="137" y="106"/>
                  <a:pt x="137" y="106"/>
                  <a:pt x="137" y="106"/>
                </a:cubicBezTo>
                <a:cubicBezTo>
                  <a:pt x="137" y="111"/>
                  <a:pt x="137" y="117"/>
                  <a:pt x="137" y="122"/>
                </a:cubicBezTo>
                <a:cubicBezTo>
                  <a:pt x="137" y="122"/>
                  <a:pt x="137" y="122"/>
                  <a:pt x="137" y="122"/>
                </a:cubicBezTo>
                <a:close/>
                <a:moveTo>
                  <a:pt x="55" y="90"/>
                </a:moveTo>
                <a:cubicBezTo>
                  <a:pt x="55" y="90"/>
                  <a:pt x="55" y="90"/>
                  <a:pt x="55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84"/>
                  <a:pt x="55" y="80"/>
                  <a:pt x="57" y="77"/>
                </a:cubicBezTo>
                <a:cubicBezTo>
                  <a:pt x="58" y="75"/>
                  <a:pt x="59" y="74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3" y="70"/>
                  <a:pt x="65" y="69"/>
                  <a:pt x="66" y="68"/>
                </a:cubicBezTo>
                <a:cubicBezTo>
                  <a:pt x="69" y="68"/>
                  <a:pt x="71" y="68"/>
                  <a:pt x="72" y="71"/>
                </a:cubicBezTo>
                <a:cubicBezTo>
                  <a:pt x="73" y="73"/>
                  <a:pt x="72" y="75"/>
                  <a:pt x="70" y="76"/>
                </a:cubicBezTo>
                <a:cubicBezTo>
                  <a:pt x="69" y="77"/>
                  <a:pt x="68" y="77"/>
                  <a:pt x="67" y="78"/>
                </a:cubicBezTo>
                <a:cubicBezTo>
                  <a:pt x="67" y="78"/>
                  <a:pt x="67" y="78"/>
                  <a:pt x="67" y="78"/>
                </a:cubicBezTo>
                <a:cubicBezTo>
                  <a:pt x="66" y="79"/>
                  <a:pt x="65" y="80"/>
                  <a:pt x="64" y="81"/>
                </a:cubicBezTo>
                <a:cubicBezTo>
                  <a:pt x="64" y="82"/>
                  <a:pt x="63" y="84"/>
                  <a:pt x="63" y="86"/>
                </a:cubicBezTo>
                <a:cubicBezTo>
                  <a:pt x="74" y="86"/>
                  <a:pt x="74" y="86"/>
                  <a:pt x="74" y="86"/>
                </a:cubicBezTo>
                <a:cubicBezTo>
                  <a:pt x="77" y="86"/>
                  <a:pt x="79" y="88"/>
                  <a:pt x="79" y="91"/>
                </a:cubicBezTo>
                <a:cubicBezTo>
                  <a:pt x="79" y="91"/>
                  <a:pt x="79" y="91"/>
                  <a:pt x="79" y="91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109"/>
                  <a:pt x="77" y="110"/>
                  <a:pt x="74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7" y="110"/>
                  <a:pt x="55" y="109"/>
                  <a:pt x="55" y="106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1"/>
                  <a:pt x="55" y="96"/>
                  <a:pt x="55" y="91"/>
                </a:cubicBezTo>
                <a:cubicBezTo>
                  <a:pt x="55" y="90"/>
                  <a:pt x="55" y="90"/>
                  <a:pt x="55" y="90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7" y="14"/>
                  <a:pt x="16" y="15"/>
                  <a:pt x="15" y="16"/>
                </a:cubicBezTo>
                <a:cubicBezTo>
                  <a:pt x="14" y="17"/>
                  <a:pt x="14" y="18"/>
                  <a:pt x="14" y="19"/>
                </a:cubicBezTo>
                <a:cubicBezTo>
                  <a:pt x="14" y="165"/>
                  <a:pt x="14" y="165"/>
                  <a:pt x="14" y="165"/>
                </a:cubicBezTo>
                <a:cubicBezTo>
                  <a:pt x="14" y="166"/>
                  <a:pt x="14" y="167"/>
                  <a:pt x="15" y="168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6" y="169"/>
                  <a:pt x="17" y="170"/>
                  <a:pt x="19" y="170"/>
                </a:cubicBezTo>
                <a:cubicBezTo>
                  <a:pt x="142" y="170"/>
                  <a:pt x="142" y="170"/>
                  <a:pt x="142" y="170"/>
                </a:cubicBezTo>
                <a:cubicBezTo>
                  <a:pt x="143" y="170"/>
                  <a:pt x="144" y="169"/>
                  <a:pt x="145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6" y="167"/>
                  <a:pt x="146" y="166"/>
                  <a:pt x="146" y="165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14" y="63"/>
                  <a:pt x="114" y="63"/>
                  <a:pt x="114" y="63"/>
                </a:cubicBezTo>
                <a:cubicBezTo>
                  <a:pt x="110" y="63"/>
                  <a:pt x="106" y="61"/>
                  <a:pt x="103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0" y="55"/>
                  <a:pt x="98" y="51"/>
                  <a:pt x="98" y="47"/>
                </a:cubicBezTo>
                <a:cubicBezTo>
                  <a:pt x="98" y="14"/>
                  <a:pt x="98" y="14"/>
                  <a:pt x="98" y="14"/>
                </a:cubicBezTo>
                <a:close/>
                <a:moveTo>
                  <a:pt x="139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6" y="47"/>
                  <a:pt x="106" y="47"/>
                  <a:pt x="106" y="47"/>
                </a:cubicBezTo>
                <a:cubicBezTo>
                  <a:pt x="106" y="48"/>
                  <a:pt x="107" y="50"/>
                  <a:pt x="109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0" y="53"/>
                  <a:pt x="112" y="54"/>
                  <a:pt x="114" y="54"/>
                </a:cubicBezTo>
                <a:cubicBezTo>
                  <a:pt x="139" y="54"/>
                  <a:pt x="139" y="54"/>
                  <a:pt x="139" y="5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654" name="TextBox 56"/>
          <p:cNvSpPr txBox="1"/>
          <p:nvPr/>
        </p:nvSpPr>
        <p:spPr>
          <a:xfrm>
            <a:off x="3643306" y="3028896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55" name="TextBox 57"/>
          <p:cNvSpPr txBox="1"/>
          <p:nvPr/>
        </p:nvSpPr>
        <p:spPr>
          <a:xfrm>
            <a:off x="6357950" y="3028896"/>
            <a:ext cx="257176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dirty="0" sz="2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56" name="TextBox 61"/>
          <p:cNvSpPr txBox="1"/>
          <p:nvPr/>
        </p:nvSpPr>
        <p:spPr>
          <a:xfrm>
            <a:off x="142844" y="1528415"/>
            <a:ext cx="571504" cy="18694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0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TITLE</a:t>
            </a:r>
            <a:endParaRPr b="1" dirty="0" sz="30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57" name="Hexagon 64"/>
          <p:cNvSpPr/>
          <p:nvPr/>
        </p:nvSpPr>
        <p:spPr>
          <a:xfrm>
            <a:off x="1500166" y="3500444"/>
            <a:ext cx="714380" cy="615845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58" name="Hexagon 65"/>
          <p:cNvSpPr/>
          <p:nvPr/>
        </p:nvSpPr>
        <p:spPr>
          <a:xfrm>
            <a:off x="4357686" y="3500444"/>
            <a:ext cx="714380" cy="615845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59" name="Hexagon 66"/>
          <p:cNvSpPr/>
          <p:nvPr/>
        </p:nvSpPr>
        <p:spPr>
          <a:xfrm>
            <a:off x="6929454" y="3500444"/>
            <a:ext cx="714380" cy="615845"/>
          </a:xfrm>
          <a:prstGeom prst="hexagon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0" name="TextBox 24"/>
          <p:cNvSpPr txBox="1"/>
          <p:nvPr/>
        </p:nvSpPr>
        <p:spPr>
          <a:xfrm>
            <a:off x="642910" y="4211435"/>
            <a:ext cx="2428892" cy="64633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Memories flashed across my mind as I came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cross the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first photo of myself as a little baby. </a:t>
            </a:r>
            <a:endParaRPr dirty="0" sz="800" lang="en-IN" smtClean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Nostalgia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the depths of past.</a:t>
            </a:r>
            <a:endParaRPr dirty="0" sz="800" lang="en-IN" spc="1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61" name="TextBox 26"/>
          <p:cNvSpPr txBox="1"/>
          <p:nvPr/>
        </p:nvSpPr>
        <p:spPr>
          <a:xfrm>
            <a:off x="3500430" y="4214824"/>
            <a:ext cx="2428892" cy="64633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Memories flashed across my mind as I came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cross the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first photo of myself as a little baby. </a:t>
            </a:r>
            <a:endParaRPr dirty="0" sz="800" lang="en-IN" smtClean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Nostalgia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the depths of past.</a:t>
            </a:r>
            <a:endParaRPr dirty="0" sz="800" lang="en-IN" spc="1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62" name="TextBox 27"/>
          <p:cNvSpPr txBox="1"/>
          <p:nvPr/>
        </p:nvSpPr>
        <p:spPr>
          <a:xfrm>
            <a:off x="6143636" y="4214824"/>
            <a:ext cx="2428892" cy="64633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Memories flashed across my mind as I came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cross the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first photo of myself as a little baby. </a:t>
            </a:r>
            <a:endParaRPr dirty="0" sz="800" lang="en-IN" smtClean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Nostalgia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dirty="0" sz="80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the depths of past.</a:t>
            </a:r>
            <a:endParaRPr dirty="0" sz="800" lang="en-IN" spc="1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35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63" name="Rectangle 4"/>
          <p:cNvSpPr/>
          <p:nvPr/>
        </p:nvSpPr>
        <p:spPr>
          <a:xfrm>
            <a:off x="1571605" y="2214560"/>
            <a:ext cx="214314" cy="1143008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4" name="Rectangle 8"/>
          <p:cNvSpPr/>
          <p:nvPr/>
        </p:nvSpPr>
        <p:spPr>
          <a:xfrm>
            <a:off x="1857356" y="2786064"/>
            <a:ext cx="214314" cy="571504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5" name="Rectangle 9"/>
          <p:cNvSpPr/>
          <p:nvPr/>
        </p:nvSpPr>
        <p:spPr>
          <a:xfrm>
            <a:off x="2443374" y="2214560"/>
            <a:ext cx="214314" cy="1143008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6" name="Rectangle 10"/>
          <p:cNvSpPr/>
          <p:nvPr/>
        </p:nvSpPr>
        <p:spPr>
          <a:xfrm>
            <a:off x="2729125" y="2786064"/>
            <a:ext cx="214314" cy="571504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7" name="Rectangle 11"/>
          <p:cNvSpPr/>
          <p:nvPr/>
        </p:nvSpPr>
        <p:spPr>
          <a:xfrm>
            <a:off x="3286116" y="2214560"/>
            <a:ext cx="214314" cy="1143008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8" name="Rectangle 12"/>
          <p:cNvSpPr/>
          <p:nvPr/>
        </p:nvSpPr>
        <p:spPr>
          <a:xfrm>
            <a:off x="3571867" y="2786064"/>
            <a:ext cx="214314" cy="571504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69" name="Rectangle 13"/>
          <p:cNvSpPr/>
          <p:nvPr/>
        </p:nvSpPr>
        <p:spPr>
          <a:xfrm>
            <a:off x="4143372" y="2214560"/>
            <a:ext cx="214314" cy="1143008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70" name="Rectangle 14"/>
          <p:cNvSpPr/>
          <p:nvPr/>
        </p:nvSpPr>
        <p:spPr>
          <a:xfrm>
            <a:off x="4429123" y="2786064"/>
            <a:ext cx="214314" cy="571504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71" name="矩形 17"/>
          <p:cNvSpPr/>
          <p:nvPr/>
        </p:nvSpPr>
        <p:spPr>
          <a:xfrm>
            <a:off x="6143604" y="1142990"/>
            <a:ext cx="2000264" cy="3500462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672" name="TextBox 16"/>
          <p:cNvSpPr txBox="1"/>
          <p:nvPr/>
        </p:nvSpPr>
        <p:spPr>
          <a:xfrm>
            <a:off x="2714612" y="500048"/>
            <a:ext cx="3500462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b="1" dirty="0" sz="34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97157" name="Picture 19" descr="back 5.jpg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15108" y="1464478"/>
            <a:ext cx="857256" cy="750082"/>
          </a:xfrm>
          <a:prstGeom prst="rect"/>
        </p:spPr>
      </p:pic>
      <p:sp>
        <p:nvSpPr>
          <p:cNvPr id="1048673" name="Freeform 286"/>
          <p:cNvSpPr>
            <a:spLocks noEditPoints="1"/>
          </p:cNvSpPr>
          <p:nvPr/>
        </p:nvSpPr>
        <p:spPr bwMode="auto">
          <a:xfrm>
            <a:off x="6865155" y="1585520"/>
            <a:ext cx="557162" cy="507999"/>
          </a:xfrm>
          <a:custGeom>
            <a:avLst/>
            <a:gdLst>
              <a:gd name="T0" fmla="*/ 120 w 184"/>
              <a:gd name="T1" fmla="*/ 113 h 167"/>
              <a:gd name="T2" fmla="*/ 121 w 184"/>
              <a:gd name="T3" fmla="*/ 101 h 167"/>
              <a:gd name="T4" fmla="*/ 115 w 184"/>
              <a:gd name="T5" fmla="*/ 78 h 167"/>
              <a:gd name="T6" fmla="*/ 94 w 184"/>
              <a:gd name="T7" fmla="*/ 67 h 167"/>
              <a:gd name="T8" fmla="*/ 121 w 184"/>
              <a:gd name="T9" fmla="*/ 72 h 167"/>
              <a:gd name="T10" fmla="*/ 129 w 184"/>
              <a:gd name="T11" fmla="*/ 104 h 167"/>
              <a:gd name="T12" fmla="*/ 92 w 184"/>
              <a:gd name="T13" fmla="*/ 0 h 167"/>
              <a:gd name="T14" fmla="*/ 105 w 184"/>
              <a:gd name="T15" fmla="*/ 6 h 167"/>
              <a:gd name="T16" fmla="*/ 108 w 184"/>
              <a:gd name="T17" fmla="*/ 29 h 167"/>
              <a:gd name="T18" fmla="*/ 184 w 184"/>
              <a:gd name="T19" fmla="*/ 36 h 167"/>
              <a:gd name="T20" fmla="*/ 172 w 184"/>
              <a:gd name="T21" fmla="*/ 43 h 167"/>
              <a:gd name="T22" fmla="*/ 177 w 184"/>
              <a:gd name="T23" fmla="*/ 153 h 167"/>
              <a:gd name="T24" fmla="*/ 177 w 184"/>
              <a:gd name="T25" fmla="*/ 167 h 167"/>
              <a:gd name="T26" fmla="*/ 0 w 184"/>
              <a:gd name="T27" fmla="*/ 160 h 167"/>
              <a:gd name="T28" fmla="*/ 13 w 184"/>
              <a:gd name="T29" fmla="*/ 153 h 167"/>
              <a:gd name="T30" fmla="*/ 7 w 184"/>
              <a:gd name="T31" fmla="*/ 43 h 167"/>
              <a:gd name="T32" fmla="*/ 7 w 184"/>
              <a:gd name="T33" fmla="*/ 29 h 167"/>
              <a:gd name="T34" fmla="*/ 74 w 184"/>
              <a:gd name="T35" fmla="*/ 19 h 167"/>
              <a:gd name="T36" fmla="*/ 92 w 184"/>
              <a:gd name="T37" fmla="*/ 0 h 167"/>
              <a:gd name="T38" fmla="*/ 99 w 184"/>
              <a:gd name="T39" fmla="*/ 12 h 167"/>
              <a:gd name="T40" fmla="*/ 85 w 184"/>
              <a:gd name="T41" fmla="*/ 12 h 167"/>
              <a:gd name="T42" fmla="*/ 85 w 184"/>
              <a:gd name="T43" fmla="*/ 26 h 167"/>
              <a:gd name="T44" fmla="*/ 92 w 184"/>
              <a:gd name="T45" fmla="*/ 29 h 167"/>
              <a:gd name="T46" fmla="*/ 99 w 184"/>
              <a:gd name="T47" fmla="*/ 26 h 167"/>
              <a:gd name="T48" fmla="*/ 99 w 184"/>
              <a:gd name="T49" fmla="*/ 12 h 167"/>
              <a:gd name="T50" fmla="*/ 21 w 184"/>
              <a:gd name="T51" fmla="*/ 43 h 167"/>
              <a:gd name="T52" fmla="*/ 163 w 184"/>
              <a:gd name="T53" fmla="*/ 153 h 167"/>
              <a:gd name="T54" fmla="*/ 21 w 184"/>
              <a:gd name="T55" fmla="*/ 43 h 167"/>
              <a:gd name="T56" fmla="*/ 91 w 184"/>
              <a:gd name="T57" fmla="*/ 98 h 167"/>
              <a:gd name="T58" fmla="*/ 115 w 184"/>
              <a:gd name="T59" fmla="*/ 117 h 167"/>
              <a:gd name="T60" fmla="*/ 102 w 184"/>
              <a:gd name="T61" fmla="*/ 129 h 167"/>
              <a:gd name="T62" fmla="*/ 63 w 184"/>
              <a:gd name="T63" fmla="*/ 124 h 167"/>
              <a:gd name="T64" fmla="*/ 63 w 184"/>
              <a:gd name="T65" fmla="*/ 78 h 167"/>
              <a:gd name="T66" fmla="*/ 91 w 184"/>
              <a:gd name="T67" fmla="*/ 72 h 167"/>
              <a:gd name="T68" fmla="*/ 91 w 184"/>
              <a:gd name="T69" fmla="*/ 98 h 167"/>
              <a:gd name="T70" fmla="*/ 105 w 184"/>
              <a:gd name="T71" fmla="*/ 116 h 167"/>
              <a:gd name="T72" fmla="*/ 82 w 184"/>
              <a:gd name="T73" fmla="*/ 101 h 167"/>
              <a:gd name="T74" fmla="*/ 69 w 184"/>
              <a:gd name="T75" fmla="*/ 84 h 167"/>
              <a:gd name="T76" fmla="*/ 69 w 184"/>
              <a:gd name="T77" fmla="*/ 118 h 167"/>
              <a:gd name="T78" fmla="*/ 98 w 184"/>
              <a:gd name="T79" fmla="*/ 122 h 167"/>
              <a:gd name="T80" fmla="*/ 105 w 184"/>
              <a:gd name="T81" fmla="*/ 11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4" h="167">
                <a:moveTo>
                  <a:pt x="126" y="111"/>
                </a:moveTo>
                <a:cubicBezTo>
                  <a:pt x="125" y="113"/>
                  <a:pt x="122" y="114"/>
                  <a:pt x="120" y="113"/>
                </a:cubicBezTo>
                <a:cubicBezTo>
                  <a:pt x="118" y="112"/>
                  <a:pt x="117" y="109"/>
                  <a:pt x="119" y="107"/>
                </a:cubicBezTo>
                <a:cubicBezTo>
                  <a:pt x="120" y="105"/>
                  <a:pt x="120" y="103"/>
                  <a:pt x="121" y="101"/>
                </a:cubicBezTo>
                <a:cubicBezTo>
                  <a:pt x="122" y="99"/>
                  <a:pt x="122" y="97"/>
                  <a:pt x="122" y="95"/>
                </a:cubicBezTo>
                <a:cubicBezTo>
                  <a:pt x="122" y="89"/>
                  <a:pt x="119" y="82"/>
                  <a:pt x="115" y="78"/>
                </a:cubicBezTo>
                <a:cubicBezTo>
                  <a:pt x="110" y="74"/>
                  <a:pt x="104" y="71"/>
                  <a:pt x="98" y="71"/>
                </a:cubicBezTo>
                <a:cubicBezTo>
                  <a:pt x="95" y="71"/>
                  <a:pt x="94" y="69"/>
                  <a:pt x="94" y="67"/>
                </a:cubicBezTo>
                <a:cubicBezTo>
                  <a:pt x="94" y="65"/>
                  <a:pt x="95" y="63"/>
                  <a:pt x="98" y="63"/>
                </a:cubicBezTo>
                <a:cubicBezTo>
                  <a:pt x="107" y="63"/>
                  <a:pt x="115" y="66"/>
                  <a:pt x="121" y="72"/>
                </a:cubicBezTo>
                <a:cubicBezTo>
                  <a:pt x="127" y="78"/>
                  <a:pt x="130" y="86"/>
                  <a:pt x="130" y="95"/>
                </a:cubicBezTo>
                <a:cubicBezTo>
                  <a:pt x="130" y="98"/>
                  <a:pt x="130" y="101"/>
                  <a:pt x="129" y="104"/>
                </a:cubicBezTo>
                <a:cubicBezTo>
                  <a:pt x="128" y="106"/>
                  <a:pt x="127" y="109"/>
                  <a:pt x="126" y="111"/>
                </a:cubicBezTo>
                <a:close/>
                <a:moveTo>
                  <a:pt x="92" y="0"/>
                </a:moveTo>
                <a:cubicBezTo>
                  <a:pt x="92" y="0"/>
                  <a:pt x="92" y="0"/>
                  <a:pt x="92" y="0"/>
                </a:cubicBezTo>
                <a:cubicBezTo>
                  <a:pt x="97" y="0"/>
                  <a:pt x="102" y="2"/>
                  <a:pt x="105" y="6"/>
                </a:cubicBezTo>
                <a:cubicBezTo>
                  <a:pt x="109" y="9"/>
                  <a:pt x="111" y="14"/>
                  <a:pt x="111" y="19"/>
                </a:cubicBezTo>
                <a:cubicBezTo>
                  <a:pt x="111" y="22"/>
                  <a:pt x="110" y="26"/>
                  <a:pt x="108" y="29"/>
                </a:cubicBezTo>
                <a:cubicBezTo>
                  <a:pt x="177" y="29"/>
                  <a:pt x="177" y="29"/>
                  <a:pt x="177" y="29"/>
                </a:cubicBezTo>
                <a:cubicBezTo>
                  <a:pt x="181" y="29"/>
                  <a:pt x="184" y="32"/>
                  <a:pt x="184" y="36"/>
                </a:cubicBezTo>
                <a:cubicBezTo>
                  <a:pt x="184" y="40"/>
                  <a:pt x="181" y="43"/>
                  <a:pt x="177" y="43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72" y="153"/>
                  <a:pt x="172" y="153"/>
                  <a:pt x="172" y="153"/>
                </a:cubicBezTo>
                <a:cubicBezTo>
                  <a:pt x="177" y="153"/>
                  <a:pt x="177" y="153"/>
                  <a:pt x="177" y="153"/>
                </a:cubicBezTo>
                <a:cubicBezTo>
                  <a:pt x="181" y="153"/>
                  <a:pt x="184" y="156"/>
                  <a:pt x="184" y="160"/>
                </a:cubicBezTo>
                <a:cubicBezTo>
                  <a:pt x="184" y="164"/>
                  <a:pt x="181" y="167"/>
                  <a:pt x="177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4" y="167"/>
                  <a:pt x="0" y="164"/>
                  <a:pt x="0" y="160"/>
                </a:cubicBezTo>
                <a:cubicBezTo>
                  <a:pt x="0" y="156"/>
                  <a:pt x="4" y="153"/>
                  <a:pt x="7" y="153"/>
                </a:cubicBezTo>
                <a:cubicBezTo>
                  <a:pt x="13" y="153"/>
                  <a:pt x="13" y="153"/>
                  <a:pt x="13" y="153"/>
                </a:cubicBezTo>
                <a:cubicBezTo>
                  <a:pt x="13" y="43"/>
                  <a:pt x="13" y="43"/>
                  <a:pt x="13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4" y="43"/>
                  <a:pt x="0" y="40"/>
                  <a:pt x="0" y="36"/>
                </a:cubicBezTo>
                <a:cubicBezTo>
                  <a:pt x="0" y="32"/>
                  <a:pt x="4" y="29"/>
                  <a:pt x="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5" y="26"/>
                  <a:pt x="74" y="22"/>
                  <a:pt x="74" y="19"/>
                </a:cubicBezTo>
                <a:cubicBezTo>
                  <a:pt x="74" y="14"/>
                  <a:pt x="76" y="9"/>
                  <a:pt x="79" y="6"/>
                </a:cubicBezTo>
                <a:cubicBezTo>
                  <a:pt x="82" y="2"/>
                  <a:pt x="87" y="0"/>
                  <a:pt x="92" y="0"/>
                </a:cubicBezTo>
                <a:close/>
                <a:moveTo>
                  <a:pt x="99" y="12"/>
                </a:moveTo>
                <a:cubicBezTo>
                  <a:pt x="99" y="12"/>
                  <a:pt x="99" y="12"/>
                  <a:pt x="99" y="12"/>
                </a:cubicBezTo>
                <a:cubicBezTo>
                  <a:pt x="97" y="10"/>
                  <a:pt x="95" y="9"/>
                  <a:pt x="92" y="9"/>
                </a:cubicBezTo>
                <a:cubicBezTo>
                  <a:pt x="89" y="9"/>
                  <a:pt x="87" y="10"/>
                  <a:pt x="85" y="12"/>
                </a:cubicBezTo>
                <a:cubicBezTo>
                  <a:pt x="83" y="13"/>
                  <a:pt x="82" y="16"/>
                  <a:pt x="82" y="19"/>
                </a:cubicBezTo>
                <a:cubicBezTo>
                  <a:pt x="82" y="21"/>
                  <a:pt x="83" y="24"/>
                  <a:pt x="85" y="26"/>
                </a:cubicBezTo>
                <a:cubicBezTo>
                  <a:pt x="87" y="28"/>
                  <a:pt x="89" y="29"/>
                  <a:pt x="92" y="29"/>
                </a:cubicBezTo>
                <a:cubicBezTo>
                  <a:pt x="92" y="29"/>
                  <a:pt x="92" y="29"/>
                  <a:pt x="92" y="29"/>
                </a:cubicBezTo>
                <a:cubicBezTo>
                  <a:pt x="92" y="29"/>
                  <a:pt x="92" y="29"/>
                  <a:pt x="92" y="29"/>
                </a:cubicBezTo>
                <a:cubicBezTo>
                  <a:pt x="95" y="29"/>
                  <a:pt x="97" y="28"/>
                  <a:pt x="99" y="26"/>
                </a:cubicBezTo>
                <a:cubicBezTo>
                  <a:pt x="101" y="24"/>
                  <a:pt x="102" y="21"/>
                  <a:pt x="102" y="19"/>
                </a:cubicBezTo>
                <a:cubicBezTo>
                  <a:pt x="102" y="16"/>
                  <a:pt x="101" y="13"/>
                  <a:pt x="99" y="12"/>
                </a:cubicBezTo>
                <a:close/>
                <a:moveTo>
                  <a:pt x="21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63" y="153"/>
                  <a:pt x="163" y="153"/>
                  <a:pt x="163" y="15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21" y="43"/>
                  <a:pt x="21" y="43"/>
                  <a:pt x="21" y="43"/>
                </a:cubicBezTo>
                <a:close/>
                <a:moveTo>
                  <a:pt x="91" y="98"/>
                </a:moveTo>
                <a:cubicBezTo>
                  <a:pt x="91" y="98"/>
                  <a:pt x="91" y="98"/>
                  <a:pt x="91" y="98"/>
                </a:cubicBezTo>
                <a:cubicBezTo>
                  <a:pt x="113" y="111"/>
                  <a:pt x="113" y="111"/>
                  <a:pt x="113" y="111"/>
                </a:cubicBezTo>
                <a:cubicBezTo>
                  <a:pt x="115" y="113"/>
                  <a:pt x="116" y="115"/>
                  <a:pt x="115" y="117"/>
                </a:cubicBezTo>
                <a:cubicBezTo>
                  <a:pt x="112" y="122"/>
                  <a:pt x="108" y="126"/>
                  <a:pt x="103" y="129"/>
                </a:cubicBezTo>
                <a:cubicBezTo>
                  <a:pt x="102" y="129"/>
                  <a:pt x="102" y="129"/>
                  <a:pt x="102" y="129"/>
                </a:cubicBezTo>
                <a:cubicBezTo>
                  <a:pt x="98" y="132"/>
                  <a:pt x="92" y="133"/>
                  <a:pt x="86" y="133"/>
                </a:cubicBezTo>
                <a:cubicBezTo>
                  <a:pt x="77" y="133"/>
                  <a:pt x="69" y="130"/>
                  <a:pt x="63" y="124"/>
                </a:cubicBezTo>
                <a:cubicBezTo>
                  <a:pt x="58" y="118"/>
                  <a:pt x="54" y="110"/>
                  <a:pt x="54" y="101"/>
                </a:cubicBezTo>
                <a:cubicBezTo>
                  <a:pt x="54" y="92"/>
                  <a:pt x="58" y="84"/>
                  <a:pt x="63" y="78"/>
                </a:cubicBezTo>
                <a:cubicBezTo>
                  <a:pt x="69" y="72"/>
                  <a:pt x="77" y="68"/>
                  <a:pt x="86" y="68"/>
                </a:cubicBezTo>
                <a:cubicBezTo>
                  <a:pt x="89" y="68"/>
                  <a:pt x="91" y="70"/>
                  <a:pt x="91" y="72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98"/>
                  <a:pt x="91" y="98"/>
                  <a:pt x="91" y="98"/>
                </a:cubicBezTo>
                <a:close/>
                <a:moveTo>
                  <a:pt x="105" y="116"/>
                </a:moveTo>
                <a:cubicBezTo>
                  <a:pt x="105" y="116"/>
                  <a:pt x="105" y="116"/>
                  <a:pt x="105" y="116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3" y="104"/>
                  <a:pt x="82" y="102"/>
                  <a:pt x="82" y="101"/>
                </a:cubicBezTo>
                <a:cubicBezTo>
                  <a:pt x="82" y="77"/>
                  <a:pt x="82" y="77"/>
                  <a:pt x="82" y="77"/>
                </a:cubicBezTo>
                <a:cubicBezTo>
                  <a:pt x="77" y="78"/>
                  <a:pt x="73" y="80"/>
                  <a:pt x="69" y="84"/>
                </a:cubicBezTo>
                <a:cubicBezTo>
                  <a:pt x="65" y="88"/>
                  <a:pt x="62" y="94"/>
                  <a:pt x="62" y="101"/>
                </a:cubicBezTo>
                <a:cubicBezTo>
                  <a:pt x="62" y="107"/>
                  <a:pt x="65" y="114"/>
                  <a:pt x="69" y="118"/>
                </a:cubicBezTo>
                <a:cubicBezTo>
                  <a:pt x="74" y="122"/>
                  <a:pt x="80" y="125"/>
                  <a:pt x="86" y="125"/>
                </a:cubicBezTo>
                <a:cubicBezTo>
                  <a:pt x="91" y="125"/>
                  <a:pt x="95" y="124"/>
                  <a:pt x="98" y="122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1" y="120"/>
                  <a:pt x="103" y="119"/>
                  <a:pt x="105" y="11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674" name="TextBox 23"/>
          <p:cNvSpPr txBox="1"/>
          <p:nvPr/>
        </p:nvSpPr>
        <p:spPr>
          <a:xfrm>
            <a:off x="1571604" y="3429006"/>
            <a:ext cx="571504" cy="2616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1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2016</a:t>
            </a:r>
            <a:endParaRPr dirty="0" sz="11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75" name="TextBox 24"/>
          <p:cNvSpPr txBox="1"/>
          <p:nvPr/>
        </p:nvSpPr>
        <p:spPr>
          <a:xfrm>
            <a:off x="2428860" y="3437759"/>
            <a:ext cx="571504" cy="2616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1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2017</a:t>
            </a:r>
            <a:endParaRPr dirty="0" sz="11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76" name="TextBox 25"/>
          <p:cNvSpPr txBox="1"/>
          <p:nvPr/>
        </p:nvSpPr>
        <p:spPr>
          <a:xfrm>
            <a:off x="3286116" y="3429006"/>
            <a:ext cx="571504" cy="2616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1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2018</a:t>
            </a:r>
            <a:endParaRPr dirty="0" sz="11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77" name="TextBox 26"/>
          <p:cNvSpPr txBox="1"/>
          <p:nvPr/>
        </p:nvSpPr>
        <p:spPr>
          <a:xfrm>
            <a:off x="4143372" y="3429006"/>
            <a:ext cx="571504" cy="2616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1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2019</a:t>
            </a:r>
            <a:endParaRPr dirty="0" sz="11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78" name="Rectangle 27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79" name="Rectangle 28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680" name="Rectangle 29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681" name="Rectangle 30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682" name="Rectangle 31"/>
          <p:cNvSpPr/>
          <p:nvPr/>
        </p:nvSpPr>
        <p:spPr>
          <a:xfrm rot="5400000">
            <a:off x="7849217" y="4348770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83" name="Rectangle 32"/>
          <p:cNvSpPr/>
          <p:nvPr/>
        </p:nvSpPr>
        <p:spPr>
          <a:xfrm>
            <a:off x="8054601" y="4214824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684" name="Rectangle 33"/>
          <p:cNvSpPr/>
          <p:nvPr/>
        </p:nvSpPr>
        <p:spPr>
          <a:xfrm rot="5400000">
            <a:off x="7920655" y="4420208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685" name="Rectangle 34"/>
          <p:cNvSpPr/>
          <p:nvPr/>
        </p:nvSpPr>
        <p:spPr>
          <a:xfrm>
            <a:off x="7983163" y="4286262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686" name="Rectangle 37"/>
          <p:cNvSpPr/>
          <p:nvPr/>
        </p:nvSpPr>
        <p:spPr>
          <a:xfrm>
            <a:off x="-214346" y="1142990"/>
            <a:ext cx="9644130" cy="3500462"/>
          </a:xfrm>
          <a:prstGeom prst="rect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87" name="Diamond 39"/>
          <p:cNvSpPr/>
          <p:nvPr/>
        </p:nvSpPr>
        <p:spPr>
          <a:xfrm>
            <a:off x="-1285916" y="1607369"/>
            <a:ext cx="2536017" cy="2536017"/>
          </a:xfrm>
          <a:prstGeom prst="diamond"/>
          <a:noFill/>
          <a:ln w="57150">
            <a:solidFill>
              <a:srgbClr val="00B0F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88" name="Diamond 40"/>
          <p:cNvSpPr/>
          <p:nvPr/>
        </p:nvSpPr>
        <p:spPr>
          <a:xfrm>
            <a:off x="6000760" y="857238"/>
            <a:ext cx="2286016" cy="2286016"/>
          </a:xfrm>
          <a:prstGeom prst="diamond"/>
          <a:noFill/>
          <a:ln w="57150">
            <a:solidFill>
              <a:srgbClr val="00B0F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89" name="TextBox 20"/>
          <p:cNvSpPr txBox="1"/>
          <p:nvPr/>
        </p:nvSpPr>
        <p:spPr>
          <a:xfrm>
            <a:off x="6286480" y="2518948"/>
            <a:ext cx="1928858" cy="338554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600" lang="en-US" spc="100" smtClean="0">
                <a:solidFill>
                  <a:srgbClr val="0C0A2C"/>
                </a:solidFill>
              </a:rPr>
              <a:t>ADD YOUR TITLE</a:t>
            </a:r>
            <a:endParaRPr b="1" dirty="0" sz="1600" lang="en-IN" spc="100">
              <a:solidFill>
                <a:srgbClr val="0C0A2C"/>
              </a:solidFill>
            </a:endParaRPr>
          </a:p>
        </p:txBody>
      </p:sp>
      <p:sp>
        <p:nvSpPr>
          <p:cNvPr id="1048690" name="TextBox 36"/>
          <p:cNvSpPr txBox="1"/>
          <p:nvPr/>
        </p:nvSpPr>
        <p:spPr>
          <a:xfrm>
            <a:off x="5929322" y="3261846"/>
            <a:ext cx="2428892" cy="80264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Memories flashed across my mind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as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I </a:t>
            </a:r>
            <a:endParaRPr dirty="0" sz="800" lang="en-IN" smtClean="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came across the first photo of myself as </a:t>
            </a: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a little baby. Nostalgia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the </a:t>
            </a:r>
            <a:endParaRPr dirty="0" sz="800" lang="en-IN" smtClean="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depths of </a:t>
            </a:r>
            <a:r>
              <a:rPr dirty="0" sz="800" lang="en-IN" smtClean="0">
                <a:solidFill>
                  <a:srgbClr val="0C0A2C"/>
                </a:solidFill>
                <a:latin typeface="Arial" pitchFamily="34" charset="0"/>
                <a:cs typeface="Arial" pitchFamily="34" charset="0"/>
              </a:rPr>
              <a:t>past.</a:t>
            </a:r>
            <a:endParaRPr dirty="0" sz="800" lang="en-IN" spc="1500">
              <a:solidFill>
                <a:srgbClr val="0C0A2C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8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91" name="Rectangle 4"/>
          <p:cNvSpPr/>
          <p:nvPr/>
        </p:nvSpPr>
        <p:spPr>
          <a:xfrm>
            <a:off x="-142908" y="0"/>
            <a:ext cx="1571604" cy="2643188"/>
          </a:xfrm>
          <a:prstGeom prst="rect"/>
          <a:blipFill>
            <a:blip xmlns:r="http://schemas.openxmlformats.org/officeDocument/2006/relationships" r:embed="rId2" cstate="print">
              <a:lum bright="20000" contras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2" name="Rectangle 6"/>
          <p:cNvSpPr/>
          <p:nvPr/>
        </p:nvSpPr>
        <p:spPr>
          <a:xfrm>
            <a:off x="3000364" y="0"/>
            <a:ext cx="1571604" cy="2643188"/>
          </a:xfrm>
          <a:prstGeom prst="rect"/>
          <a:blipFill>
            <a:blip xmlns:r="http://schemas.openxmlformats.org/officeDocument/2006/relationships" r:embed="rId3" cstate="print">
              <a:lum bright="16000" contrast="1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3" name="Rectangle 8"/>
          <p:cNvSpPr/>
          <p:nvPr/>
        </p:nvSpPr>
        <p:spPr>
          <a:xfrm>
            <a:off x="6143636" y="0"/>
            <a:ext cx="1571604" cy="2643188"/>
          </a:xfrm>
          <a:prstGeom prst="rect"/>
          <a:blipFill>
            <a:blip xmlns:r="http://schemas.openxmlformats.org/officeDocument/2006/relationships" r:embed="rId4" cstate="print">
              <a:lum bright="1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4" name="TextBox 10"/>
          <p:cNvSpPr txBox="1"/>
          <p:nvPr/>
        </p:nvSpPr>
        <p:spPr>
          <a:xfrm>
            <a:off x="785786" y="3214692"/>
            <a:ext cx="2571768" cy="13487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WRITE </a:t>
            </a:r>
          </a:p>
          <a:p>
            <a:r>
              <a:rPr dirty="0" sz="2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YOUR </a:t>
            </a:r>
          </a:p>
          <a:p>
            <a:r>
              <a:rPr dirty="0" sz="28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TITLE</a:t>
            </a:r>
            <a:endParaRPr dirty="0" sz="28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95" name="Rectangle 12"/>
          <p:cNvSpPr/>
          <p:nvPr/>
        </p:nvSpPr>
        <p:spPr>
          <a:xfrm>
            <a:off x="214314" y="2857520"/>
            <a:ext cx="142844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6" name="Rectangle 13"/>
          <p:cNvSpPr/>
          <p:nvPr/>
        </p:nvSpPr>
        <p:spPr>
          <a:xfrm rot="5400000">
            <a:off x="500075" y="2643197"/>
            <a:ext cx="142858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7" name="Rectangle 14"/>
          <p:cNvSpPr/>
          <p:nvPr/>
        </p:nvSpPr>
        <p:spPr>
          <a:xfrm>
            <a:off x="285720" y="3000378"/>
            <a:ext cx="142876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8" name="Rectangle 15"/>
          <p:cNvSpPr/>
          <p:nvPr/>
        </p:nvSpPr>
        <p:spPr>
          <a:xfrm rot="5400000">
            <a:off x="642910" y="2714626"/>
            <a:ext cx="142876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99" name="Rectangle 20"/>
          <p:cNvSpPr/>
          <p:nvPr/>
        </p:nvSpPr>
        <p:spPr>
          <a:xfrm>
            <a:off x="3143240" y="4429138"/>
            <a:ext cx="142844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0" name="Rectangle 21"/>
          <p:cNvSpPr/>
          <p:nvPr/>
        </p:nvSpPr>
        <p:spPr>
          <a:xfrm rot="5400000">
            <a:off x="2928935" y="4500585"/>
            <a:ext cx="142858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1" name="Rectangle 22"/>
          <p:cNvSpPr/>
          <p:nvPr/>
        </p:nvSpPr>
        <p:spPr>
          <a:xfrm>
            <a:off x="3071802" y="4357700"/>
            <a:ext cx="142876" cy="50006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2" name="Rectangle 23"/>
          <p:cNvSpPr/>
          <p:nvPr/>
        </p:nvSpPr>
        <p:spPr>
          <a:xfrm rot="5400000">
            <a:off x="2786050" y="4572014"/>
            <a:ext cx="142876" cy="571504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3" name="Rectangle 24"/>
          <p:cNvSpPr/>
          <p:nvPr/>
        </p:nvSpPr>
        <p:spPr>
          <a:xfrm>
            <a:off x="0" y="2357436"/>
            <a:ext cx="9144000" cy="28575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4" name="Rectangle 5"/>
          <p:cNvSpPr/>
          <p:nvPr/>
        </p:nvSpPr>
        <p:spPr>
          <a:xfrm>
            <a:off x="1428728" y="0"/>
            <a:ext cx="1571604" cy="3000378"/>
          </a:xfrm>
          <a:prstGeom prst="rect"/>
          <a:blipFill>
            <a:blip xmlns:r="http://schemas.openxmlformats.org/officeDocument/2006/relationships" r:embed="rId5">
              <a:lum bright="15000" contrast="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5" name="Rectangle 7"/>
          <p:cNvSpPr/>
          <p:nvPr/>
        </p:nvSpPr>
        <p:spPr>
          <a:xfrm>
            <a:off x="4572000" y="0"/>
            <a:ext cx="1571604" cy="3000378"/>
          </a:xfrm>
          <a:prstGeom prst="rect"/>
          <a:blipFill>
            <a:blip xmlns:r="http://schemas.openxmlformats.org/officeDocument/2006/relationships" r:embed="rId6">
              <a:lum bright="15000" contrast="1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6" name="Rectangle 9"/>
          <p:cNvSpPr/>
          <p:nvPr/>
        </p:nvSpPr>
        <p:spPr>
          <a:xfrm>
            <a:off x="7715304" y="0"/>
            <a:ext cx="1571604" cy="3000378"/>
          </a:xfrm>
          <a:prstGeom prst="rect"/>
          <a:blipFill>
            <a:blip xmlns:r="http://schemas.openxmlformats.org/officeDocument/2006/relationships" r:embed="rId7">
              <a:lum bright="24000" contrast="1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7" name="Rectangle 25"/>
          <p:cNvSpPr/>
          <p:nvPr/>
        </p:nvSpPr>
        <p:spPr>
          <a:xfrm>
            <a:off x="7715272" y="2714626"/>
            <a:ext cx="1571636" cy="285752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8" name="Rectangle 26"/>
          <p:cNvSpPr/>
          <p:nvPr/>
        </p:nvSpPr>
        <p:spPr>
          <a:xfrm>
            <a:off x="4572000" y="2714626"/>
            <a:ext cx="1571636" cy="285752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09" name="Rectangle 27"/>
          <p:cNvSpPr/>
          <p:nvPr/>
        </p:nvSpPr>
        <p:spPr>
          <a:xfrm>
            <a:off x="1428728" y="2714626"/>
            <a:ext cx="1571636" cy="285752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0" name="TextBox 29"/>
          <p:cNvSpPr txBox="1"/>
          <p:nvPr/>
        </p:nvSpPr>
        <p:spPr>
          <a:xfrm>
            <a:off x="4071934" y="3500444"/>
            <a:ext cx="4500594" cy="13106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</a:t>
            </a:r>
          </a:p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6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11" name="Rectangle 17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2" name="Rectangle 18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3" name="Rectangle 19"/>
          <p:cNvSpPr/>
          <p:nvPr/>
        </p:nvSpPr>
        <p:spPr>
          <a:xfrm>
            <a:off x="152368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4" name="Rectangle 20"/>
          <p:cNvSpPr/>
          <p:nvPr/>
        </p:nvSpPr>
        <p:spPr>
          <a:xfrm rot="5400000">
            <a:off x="545277" y="-1690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5" name="Rectangle 36"/>
          <p:cNvSpPr/>
          <p:nvPr/>
        </p:nvSpPr>
        <p:spPr>
          <a:xfrm>
            <a:off x="8929686" y="4143386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6" name="Rectangle 37"/>
          <p:cNvSpPr/>
          <p:nvPr/>
        </p:nvSpPr>
        <p:spPr>
          <a:xfrm rot="5400000">
            <a:off x="8455847" y="44553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7" name="Rectangle 38"/>
          <p:cNvSpPr/>
          <p:nvPr/>
        </p:nvSpPr>
        <p:spPr>
          <a:xfrm>
            <a:off x="8786842" y="4286262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8" name="Rectangle 39"/>
          <p:cNvSpPr/>
          <p:nvPr/>
        </p:nvSpPr>
        <p:spPr>
          <a:xfrm rot="5400000">
            <a:off x="8608247" y="460773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19" name="Rectangle 40"/>
          <p:cNvSpPr/>
          <p:nvPr/>
        </p:nvSpPr>
        <p:spPr>
          <a:xfrm>
            <a:off x="357158" y="357172"/>
            <a:ext cx="8429684" cy="4429156"/>
          </a:xfrm>
          <a:prstGeom prst="rect"/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0" name="Rectangle 41"/>
          <p:cNvSpPr/>
          <p:nvPr/>
        </p:nvSpPr>
        <p:spPr>
          <a:xfrm>
            <a:off x="357158" y="357172"/>
            <a:ext cx="8429684" cy="4429156"/>
          </a:xfrm>
          <a:prstGeom prst="rect"/>
          <a:solidFill>
            <a:srgbClr val="B1D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1" name="Rectangle 42"/>
          <p:cNvSpPr/>
          <p:nvPr/>
        </p:nvSpPr>
        <p:spPr>
          <a:xfrm>
            <a:off x="357158" y="357172"/>
            <a:ext cx="3857652" cy="2143140"/>
          </a:xfrm>
          <a:prstGeom prst="rect"/>
          <a:blipFill>
            <a:blip xmlns:r="http://schemas.openxmlformats.org/officeDocument/2006/relationships" r:embed="rId2" cstate="print">
              <a:lum bright="17000" contrast="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2" name="TextBox 43"/>
          <p:cNvSpPr txBox="1"/>
          <p:nvPr/>
        </p:nvSpPr>
        <p:spPr>
          <a:xfrm>
            <a:off x="1357290" y="2643188"/>
            <a:ext cx="4500594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000" smtClean="0">
                <a:solidFill>
                  <a:srgbClr val="0C0A2C"/>
                </a:solidFill>
              </a:rPr>
              <a:t>CONTENT 2</a:t>
            </a:r>
            <a:endParaRPr b="1" dirty="0" sz="3200" lang="en-IN" spc="1000">
              <a:solidFill>
                <a:srgbClr val="0C0A2C"/>
              </a:solidFill>
            </a:endParaRPr>
          </a:p>
        </p:txBody>
      </p:sp>
      <p:cxnSp>
        <p:nvCxnSpPr>
          <p:cNvPr id="3145741" name="Straight Connector 44"/>
          <p:cNvCxnSpPr>
            <a:cxnSpLocks/>
            <a:stCxn id="1048728" idx="2"/>
          </p:cNvCxnSpPr>
          <p:nvPr/>
        </p:nvCxnSpPr>
        <p:spPr>
          <a:xfrm rot="5400000">
            <a:off x="2643174" y="1573207"/>
            <a:ext cx="1588" cy="3286148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3" name="TextBox 45"/>
          <p:cNvSpPr txBox="1"/>
          <p:nvPr/>
        </p:nvSpPr>
        <p:spPr>
          <a:xfrm>
            <a:off x="500034" y="2629917"/>
            <a:ext cx="990608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b="1" dirty="0" sz="3200" lang="en-US" spc="1500" smtClean="0">
                <a:solidFill>
                  <a:srgbClr val="0C0A2C"/>
                </a:solidFill>
              </a:rPr>
              <a:t>2</a:t>
            </a:r>
            <a:endParaRPr b="1" dirty="0" sz="3200" lang="en-IN" spc="1500">
              <a:solidFill>
                <a:srgbClr val="0C0A2C"/>
              </a:solidFill>
            </a:endParaRPr>
          </a:p>
        </p:txBody>
      </p:sp>
      <p:sp>
        <p:nvSpPr>
          <p:cNvPr id="1048724" name="Rectangle 47"/>
          <p:cNvSpPr/>
          <p:nvPr/>
        </p:nvSpPr>
        <p:spPr>
          <a:xfrm>
            <a:off x="4286248" y="357172"/>
            <a:ext cx="4500594" cy="2143140"/>
          </a:xfrm>
          <a:prstGeom prst="rect"/>
          <a:blipFill>
            <a:blip xmlns:r="http://schemas.openxmlformats.org/officeDocument/2006/relationships" r:embed="rId3">
              <a:lum bright="19000" contrast="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5" name="Rectangle 48"/>
          <p:cNvSpPr/>
          <p:nvPr/>
        </p:nvSpPr>
        <p:spPr>
          <a:xfrm>
            <a:off x="5000628" y="2643188"/>
            <a:ext cx="3786214" cy="2143140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6" name="任意多边形 6"/>
          <p:cNvSpPr/>
          <p:nvPr/>
        </p:nvSpPr>
        <p:spPr>
          <a:xfrm rot="10800000" flipH="1">
            <a:off x="4000496" y="743885"/>
            <a:ext cx="487675" cy="1756427"/>
          </a:xfrm>
          <a:custGeom>
            <a:avLst/>
            <a:gdLst>
              <a:gd name="connsiteX0" fmla="*/ 0 w 773"/>
              <a:gd name="connsiteY0" fmla="*/ 0 h 6569"/>
              <a:gd name="connsiteX1" fmla="*/ 773 w 773"/>
              <a:gd name="connsiteY1" fmla="*/ 0 h 6569"/>
              <a:gd name="connsiteX2" fmla="*/ 773 w 773"/>
              <a:gd name="connsiteY2" fmla="*/ 6569 h 6569"/>
              <a:gd name="connsiteX3" fmla="*/ 387 w 773"/>
              <a:gd name="connsiteY3" fmla="*/ 6028 h 6569"/>
              <a:gd name="connsiteX4" fmla="*/ 0 w 773"/>
              <a:gd name="connsiteY4" fmla="*/ 6569 h 6569"/>
              <a:gd name="connsiteX5" fmla="*/ 0 w 773"/>
              <a:gd name="connsiteY5" fmla="*/ 0 h 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" h="6569">
                <a:moveTo>
                  <a:pt x="0" y="0"/>
                </a:moveTo>
                <a:lnTo>
                  <a:pt x="773" y="0"/>
                </a:lnTo>
                <a:lnTo>
                  <a:pt x="773" y="6569"/>
                </a:lnTo>
                <a:lnTo>
                  <a:pt x="387" y="6028"/>
                </a:lnTo>
                <a:lnTo>
                  <a:pt x="0" y="65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48727" name="Rectangle 50"/>
          <p:cNvSpPr/>
          <p:nvPr/>
        </p:nvSpPr>
        <p:spPr>
          <a:xfrm>
            <a:off x="357158" y="2500312"/>
            <a:ext cx="8429684" cy="142876"/>
          </a:xfrm>
          <a:prstGeom prst="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28" name="Teardrop 51"/>
          <p:cNvSpPr/>
          <p:nvPr/>
        </p:nvSpPr>
        <p:spPr>
          <a:xfrm>
            <a:off x="4000496" y="2644777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42" name="Straight Connector 52"/>
          <p:cNvCxnSpPr>
            <a:cxnSpLocks/>
            <a:stCxn id="1048728" idx="7"/>
          </p:cNvCxnSpPr>
          <p:nvPr/>
        </p:nvCxnSpPr>
        <p:spPr>
          <a:xfrm rot="16200000" flipV="1">
            <a:off x="2786050" y="858827"/>
            <a:ext cx="1588" cy="3571900"/>
          </a:xfrm>
          <a:prstGeom prst="line"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9" name="Teardrop 53"/>
          <p:cNvSpPr/>
          <p:nvPr/>
        </p:nvSpPr>
        <p:spPr>
          <a:xfrm flipH="1">
            <a:off x="714348" y="2643188"/>
            <a:ext cx="571504" cy="571504"/>
          </a:xfrm>
          <a:prstGeom prst="teardrop"/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0" name="TextBox 24"/>
          <p:cNvSpPr txBox="1"/>
          <p:nvPr/>
        </p:nvSpPr>
        <p:spPr>
          <a:xfrm>
            <a:off x="428596" y="3500444"/>
            <a:ext cx="4500594" cy="1028423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Memories flashed across my mind as I came across </a:t>
            </a:r>
            <a:r>
              <a:rPr dirty="0" sz="1400" lang="en-IN" smtClean="0">
                <a:solidFill>
                  <a:srgbClr val="0C0A2C"/>
                </a:solidFill>
              </a:rPr>
              <a:t>the</a:t>
            </a: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 </a:t>
            </a:r>
            <a:r>
              <a:rPr dirty="0" sz="1400" lang="en-IN" smtClean="0">
                <a:solidFill>
                  <a:srgbClr val="0C0A2C"/>
                </a:solidFill>
              </a:rPr>
              <a:t>first photo of myself as a little baby. Nostalgia took me </a:t>
            </a:r>
            <a:endParaRPr dirty="0" sz="1400" lang="en-IN" smtClean="0">
              <a:solidFill>
                <a:srgbClr val="0C0A2C"/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rgbClr val="0C0A2C"/>
                </a:solidFill>
              </a:rPr>
              <a:t>to </a:t>
            </a:r>
            <a:r>
              <a:rPr dirty="0" sz="1400" lang="en-IN" smtClean="0">
                <a:solidFill>
                  <a:srgbClr val="0C0A2C"/>
                </a:solidFill>
              </a:rPr>
              <a:t>the depths of past.</a:t>
            </a:r>
            <a:endParaRPr dirty="0" sz="1400" lang="en-IN" spc="1500">
              <a:solidFill>
                <a:srgbClr val="0C0A2C"/>
              </a:solidFill>
            </a:endParaRPr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2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31" name="Rectangle 6"/>
          <p:cNvSpPr/>
          <p:nvPr/>
        </p:nvSpPr>
        <p:spPr>
          <a:xfrm rot="10800000">
            <a:off x="357157" y="857238"/>
            <a:ext cx="714380" cy="24288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2" name="TextBox 9"/>
          <p:cNvSpPr txBox="1"/>
          <p:nvPr/>
        </p:nvSpPr>
        <p:spPr>
          <a:xfrm>
            <a:off x="5500694" y="956065"/>
            <a:ext cx="3714776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1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SUBTITLE</a:t>
            </a:r>
            <a:endParaRPr b="1" dirty="0" sz="3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33" name="Rectangle 10"/>
          <p:cNvSpPr/>
          <p:nvPr/>
        </p:nvSpPr>
        <p:spPr>
          <a:xfrm>
            <a:off x="8786842" y="142841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4" name="Rectangle 11"/>
          <p:cNvSpPr/>
          <p:nvPr/>
        </p:nvSpPr>
        <p:spPr>
          <a:xfrm rot="5400000">
            <a:off x="8608215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5" name="Rectangle 12"/>
          <p:cNvSpPr/>
          <p:nvPr/>
        </p:nvSpPr>
        <p:spPr>
          <a:xfrm>
            <a:off x="8929686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6" name="Rectangle 13"/>
          <p:cNvSpPr/>
          <p:nvPr/>
        </p:nvSpPr>
        <p:spPr>
          <a:xfrm rot="5400000">
            <a:off x="8465371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7" name="矩形 17"/>
          <p:cNvSpPr/>
          <p:nvPr/>
        </p:nvSpPr>
        <p:spPr>
          <a:xfrm>
            <a:off x="857224" y="357172"/>
            <a:ext cx="4143404" cy="4357718"/>
          </a:xfrm>
          <a:prstGeom prst="rect"/>
          <a:blipFill>
            <a:blip xmlns:r="http://schemas.openxmlformats.org/officeDocument/2006/relationships" r:embed="rId2">
              <a:lum bright="11000"/>
            </a:blip>
            <a:stretch>
              <a:fillRect l="-21000" t="-11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3200" lang="zh-CN">
              <a:cs typeface="+mn-ea"/>
              <a:sym typeface="+mn-lt"/>
            </a:endParaRPr>
          </a:p>
        </p:txBody>
      </p:sp>
      <p:sp>
        <p:nvSpPr>
          <p:cNvPr id="1048738" name="Rectangle 17"/>
          <p:cNvSpPr/>
          <p:nvPr/>
        </p:nvSpPr>
        <p:spPr>
          <a:xfrm rot="16200000" flipH="1">
            <a:off x="1062608" y="4420208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39" name="Rectangle 18"/>
          <p:cNvSpPr/>
          <p:nvPr/>
        </p:nvSpPr>
        <p:spPr>
          <a:xfrm flipH="1">
            <a:off x="857224" y="4357698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40" name="Rectangle 19"/>
          <p:cNvSpPr/>
          <p:nvPr/>
        </p:nvSpPr>
        <p:spPr>
          <a:xfrm rot="16200000" flipH="1">
            <a:off x="991171" y="4491646"/>
            <a:ext cx="89298" cy="357190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741" name="Rectangle 20"/>
          <p:cNvSpPr/>
          <p:nvPr/>
        </p:nvSpPr>
        <p:spPr>
          <a:xfrm flipH="1">
            <a:off x="928662" y="4286262"/>
            <a:ext cx="89298" cy="3571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42" name="Rectangle 21"/>
          <p:cNvSpPr/>
          <p:nvPr/>
        </p:nvSpPr>
        <p:spPr>
          <a:xfrm rot="10800000">
            <a:off x="8643966" y="3643320"/>
            <a:ext cx="714380" cy="2428892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43" name="Straight Connector 25"/>
          <p:cNvCxnSpPr>
            <a:cxnSpLocks/>
          </p:cNvCxnSpPr>
          <p:nvPr/>
        </p:nvCxnSpPr>
        <p:spPr>
          <a:xfrm rot="5400000" flipH="1" flipV="1">
            <a:off x="3857620" y="3857634"/>
            <a:ext cx="1714512" cy="1588"/>
          </a:xfrm>
          <a:prstGeom prst="line"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Straight Connector 26"/>
          <p:cNvCxnSpPr>
            <a:cxnSpLocks/>
          </p:cNvCxnSpPr>
          <p:nvPr/>
        </p:nvCxnSpPr>
        <p:spPr>
          <a:xfrm rot="5400000" flipH="1" flipV="1">
            <a:off x="715142" y="785006"/>
            <a:ext cx="857256" cy="1588"/>
          </a:xfrm>
          <a:prstGeom prst="line"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3" name="TextBox 23"/>
          <p:cNvSpPr txBox="1"/>
          <p:nvPr/>
        </p:nvSpPr>
        <p:spPr>
          <a:xfrm>
            <a:off x="4857752" y="2009987"/>
            <a:ext cx="4500594" cy="1061829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Memories flashed across my mind as I came 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across the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photo of myself as a little baby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  <a:endParaRPr dirty="0" sz="1400" lang="en-IN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Nostalgia took me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 </a:t>
            </a:r>
            <a:r>
              <a:rPr dirty="0" sz="1400" lang="en-IN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depths of past.</a:t>
            </a:r>
            <a:endParaRPr dirty="0" sz="1400" lang="en-IN" spc="1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9" descr="back 8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744" name="TextBox 11"/>
          <p:cNvSpPr txBox="1"/>
          <p:nvPr/>
        </p:nvSpPr>
        <p:spPr>
          <a:xfrm>
            <a:off x="2786050" y="428610"/>
            <a:ext cx="4643470" cy="615553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40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b="1" dirty="0" sz="3400" lang="en-IN" spc="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45" name="TextBox 13"/>
          <p:cNvSpPr txBox="1"/>
          <p:nvPr/>
        </p:nvSpPr>
        <p:spPr>
          <a:xfrm>
            <a:off x="6000728" y="1643056"/>
            <a:ext cx="2786114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US" spc="5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ADD YOUR TITLE</a:t>
            </a:r>
            <a:endParaRPr b="1" dirty="0" lang="en-IN" spc="5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46" name="Round Single Corner Rectangle 15"/>
          <p:cNvSpPr/>
          <p:nvPr/>
        </p:nvSpPr>
        <p:spPr>
          <a:xfrm flipH="1">
            <a:off x="8715372" y="0"/>
            <a:ext cx="428628" cy="5143500"/>
          </a:xfrm>
          <a:prstGeom prst="round1Rect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47" name="Rectangle 17"/>
          <p:cNvSpPr/>
          <p:nvPr/>
        </p:nvSpPr>
        <p:spPr>
          <a:xfrm rot="5400000">
            <a:off x="392877" y="-321488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48" name="Rectangle 18"/>
          <p:cNvSpPr/>
          <p:nvPr/>
        </p:nvSpPr>
        <p:spPr>
          <a:xfrm>
            <a:off x="142812" y="152383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49" name="Rectangle 19"/>
          <p:cNvSpPr/>
          <p:nvPr/>
        </p:nvSpPr>
        <p:spPr>
          <a:xfrm rot="5400000">
            <a:off x="545277" y="-178630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N">
              <a:solidFill>
                <a:srgbClr val="A2E214"/>
              </a:solidFill>
            </a:endParaRPr>
          </a:p>
        </p:txBody>
      </p:sp>
      <p:sp>
        <p:nvSpPr>
          <p:cNvPr id="1048750" name="Rectangle 20"/>
          <p:cNvSpPr/>
          <p:nvPr/>
        </p:nvSpPr>
        <p:spPr>
          <a:xfrm>
            <a:off x="-32" y="-17"/>
            <a:ext cx="214314" cy="857256"/>
          </a:xfrm>
          <a:prstGeom prst="rect"/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>
              <a:solidFill>
                <a:srgbClr val="A2E214"/>
              </a:solidFill>
            </a:endParaRPr>
          </a:p>
        </p:txBody>
      </p:sp>
      <p:sp>
        <p:nvSpPr>
          <p:cNvPr id="1048751" name="Striped Right Arrow 25"/>
          <p:cNvSpPr/>
          <p:nvPr/>
        </p:nvSpPr>
        <p:spPr>
          <a:xfrm>
            <a:off x="4074630" y="1254487"/>
            <a:ext cx="640246" cy="317131"/>
          </a:xfrm>
          <a:prstGeom prst="stripedRightArrow"/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2" name="Rounded Rectangle 27"/>
          <p:cNvSpPr/>
          <p:nvPr/>
        </p:nvSpPr>
        <p:spPr>
          <a:xfrm>
            <a:off x="857224" y="1866894"/>
            <a:ext cx="4786346" cy="2357454"/>
          </a:xfrm>
          <a:prstGeom prst="roundRect"/>
          <a:solidFill>
            <a:srgbClr val="00B0F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3" name="Freeform 5"/>
          <p:cNvSpPr/>
          <p:nvPr/>
        </p:nvSpPr>
        <p:spPr>
          <a:xfrm>
            <a:off x="1000100" y="2376219"/>
            <a:ext cx="4214842" cy="1034005"/>
          </a:xfrm>
          <a:custGeom>
            <a:avLst/>
            <a:gdLst>
              <a:gd name="connsiteX0" fmla="*/ 282575 w 5772150"/>
              <a:gd name="connsiteY0" fmla="*/ 949325 h 1416050"/>
              <a:gd name="connsiteX1" fmla="*/ 339725 w 5772150"/>
              <a:gd name="connsiteY1" fmla="*/ 949325 h 1416050"/>
              <a:gd name="connsiteX2" fmla="*/ 2320925 w 5772150"/>
              <a:gd name="connsiteY2" fmla="*/ 53975 h 1416050"/>
              <a:gd name="connsiteX3" fmla="*/ 3940175 w 5772150"/>
              <a:gd name="connsiteY3" fmla="*/ 1273175 h 1416050"/>
              <a:gd name="connsiteX4" fmla="*/ 5521325 w 5772150"/>
              <a:gd name="connsiteY4" fmla="*/ 911225 h 1416050"/>
              <a:gd name="connsiteX5" fmla="*/ 5445125 w 5772150"/>
              <a:gd name="connsiteY5" fmla="*/ 911225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2150" h="1416050">
                <a:moveTo>
                  <a:pt x="282575" y="949325"/>
                </a:moveTo>
                <a:cubicBezTo>
                  <a:pt x="141287" y="1023937"/>
                  <a:pt x="0" y="1098550"/>
                  <a:pt x="339725" y="949325"/>
                </a:cubicBezTo>
                <a:cubicBezTo>
                  <a:pt x="679450" y="800100"/>
                  <a:pt x="1720850" y="0"/>
                  <a:pt x="2320925" y="53975"/>
                </a:cubicBezTo>
                <a:cubicBezTo>
                  <a:pt x="2921000" y="107950"/>
                  <a:pt x="3406775" y="1130300"/>
                  <a:pt x="3940175" y="1273175"/>
                </a:cubicBezTo>
                <a:cubicBezTo>
                  <a:pt x="4473575" y="1416050"/>
                  <a:pt x="5270500" y="971550"/>
                  <a:pt x="5521325" y="911225"/>
                </a:cubicBezTo>
                <a:cubicBezTo>
                  <a:pt x="5772150" y="850900"/>
                  <a:pt x="5608637" y="881062"/>
                  <a:pt x="5445125" y="911225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4" name="Freeform 6"/>
          <p:cNvSpPr/>
          <p:nvPr/>
        </p:nvSpPr>
        <p:spPr>
          <a:xfrm>
            <a:off x="1138741" y="2572376"/>
            <a:ext cx="3861887" cy="641691"/>
          </a:xfrm>
          <a:custGeom>
            <a:avLst/>
            <a:gdLst>
              <a:gd name="connsiteX0" fmla="*/ 0 w 5571067"/>
              <a:gd name="connsiteY0" fmla="*/ 0 h 925689"/>
              <a:gd name="connsiteX1" fmla="*/ 1761067 w 5571067"/>
              <a:gd name="connsiteY1" fmla="*/ 812800 h 925689"/>
              <a:gd name="connsiteX2" fmla="*/ 4250267 w 5571067"/>
              <a:gd name="connsiteY2" fmla="*/ 677333 h 925689"/>
              <a:gd name="connsiteX3" fmla="*/ 5571067 w 5571067"/>
              <a:gd name="connsiteY3" fmla="*/ 355600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067" h="925689">
                <a:moveTo>
                  <a:pt x="0" y="0"/>
                </a:moveTo>
                <a:cubicBezTo>
                  <a:pt x="526344" y="349955"/>
                  <a:pt x="1052689" y="699911"/>
                  <a:pt x="1761067" y="812800"/>
                </a:cubicBezTo>
                <a:cubicBezTo>
                  <a:pt x="2469445" y="925689"/>
                  <a:pt x="3615267" y="753533"/>
                  <a:pt x="4250267" y="677333"/>
                </a:cubicBezTo>
                <a:cubicBezTo>
                  <a:pt x="4885267" y="601133"/>
                  <a:pt x="5228167" y="478366"/>
                  <a:pt x="5571067" y="355600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5" name="Oval 7"/>
          <p:cNvSpPr/>
          <p:nvPr/>
        </p:nvSpPr>
        <p:spPr>
          <a:xfrm>
            <a:off x="4929190" y="2643188"/>
            <a:ext cx="214314" cy="214314"/>
          </a:xfrm>
          <a:prstGeom prst="ellipse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6" name="Oval 8"/>
          <p:cNvSpPr/>
          <p:nvPr/>
        </p:nvSpPr>
        <p:spPr>
          <a:xfrm>
            <a:off x="1071538" y="3000378"/>
            <a:ext cx="214314" cy="214314"/>
          </a:xfrm>
          <a:prstGeom prst="ellipse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7" name="Oval 9"/>
          <p:cNvSpPr/>
          <p:nvPr/>
        </p:nvSpPr>
        <p:spPr>
          <a:xfrm>
            <a:off x="4929190" y="2928940"/>
            <a:ext cx="214314" cy="214314"/>
          </a:xfrm>
          <a:prstGeom prst="ellipse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8" name="Oval 10"/>
          <p:cNvSpPr/>
          <p:nvPr/>
        </p:nvSpPr>
        <p:spPr>
          <a:xfrm>
            <a:off x="1071538" y="2428874"/>
            <a:ext cx="214314" cy="214314"/>
          </a:xfrm>
          <a:prstGeom prst="ellipse"/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759" name="Rounded Rectangle 26"/>
          <p:cNvSpPr/>
          <p:nvPr/>
        </p:nvSpPr>
        <p:spPr>
          <a:xfrm>
            <a:off x="714348" y="1714494"/>
            <a:ext cx="4786346" cy="2357454"/>
          </a:xfrm>
          <a:prstGeom prst="roundRect"/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cxnSp>
        <p:nvCxnSpPr>
          <p:cNvPr id="3145745" name="Straight Connector 22"/>
          <p:cNvCxnSpPr>
            <a:cxnSpLocks/>
          </p:cNvCxnSpPr>
          <p:nvPr/>
        </p:nvCxnSpPr>
        <p:spPr>
          <a:xfrm rot="5400000">
            <a:off x="2500298" y="3285336"/>
            <a:ext cx="142876" cy="1588"/>
          </a:xfrm>
          <a:prstGeom prst="line"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Straight Connector 23"/>
          <p:cNvCxnSpPr>
            <a:cxnSpLocks/>
          </p:cNvCxnSpPr>
          <p:nvPr/>
        </p:nvCxnSpPr>
        <p:spPr>
          <a:xfrm rot="5400000">
            <a:off x="3144034" y="2570956"/>
            <a:ext cx="142876" cy="1588"/>
          </a:xfrm>
          <a:prstGeom prst="line"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60" name="TextBox 24"/>
          <p:cNvSpPr txBox="1"/>
          <p:nvPr/>
        </p:nvSpPr>
        <p:spPr>
          <a:xfrm>
            <a:off x="2357422" y="3325661"/>
            <a:ext cx="571504" cy="24622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2018</a:t>
            </a:r>
            <a:endParaRPr dirty="0" sz="1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61" name="TextBox 28"/>
          <p:cNvSpPr txBox="1"/>
          <p:nvPr/>
        </p:nvSpPr>
        <p:spPr>
          <a:xfrm>
            <a:off x="3000364" y="2285998"/>
            <a:ext cx="571504" cy="24622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000" lang="en-US" spc="1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2019</a:t>
            </a:r>
            <a:endParaRPr dirty="0" sz="1000" lang="en-IN" spc="1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762" name="TextBox 31"/>
          <p:cNvSpPr txBox="1"/>
          <p:nvPr/>
        </p:nvSpPr>
        <p:spPr>
          <a:xfrm>
            <a:off x="6000760" y="2500312"/>
            <a:ext cx="2428892" cy="1031886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Memories flashed across my mind as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I came across the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first photo of myself as a little baby.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Nostalgia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took me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to the depths </a:t>
            </a:r>
            <a:r>
              <a:rPr dirty="0" sz="1050" lang="en-IN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of past.</a:t>
            </a:r>
            <a:endParaRPr dirty="0" sz="1050" lang="en-IN" spc="150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Slide 1</dc:title>
  <dc:creator>sritama</dc:creator>
  <cp:lastModifiedBy>sritama</cp:lastModifiedBy>
  <dcterms:created xsi:type="dcterms:W3CDTF">2019-10-19T00:53:29Z</dcterms:created>
  <dcterms:modified xsi:type="dcterms:W3CDTF">2023-12-17T01:12:36Z</dcterms:modified>
</cp:coreProperties>
</file>